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8" r:id="rId4"/>
  </p:sldMasterIdLst>
  <p:notesMasterIdLst>
    <p:notesMasterId r:id="rId20"/>
  </p:notesMasterIdLst>
  <p:handoutMasterIdLst>
    <p:handoutMasterId r:id="rId21"/>
  </p:handoutMasterIdLst>
  <p:sldIdLst>
    <p:sldId id="410" r:id="rId5"/>
    <p:sldId id="420" r:id="rId6"/>
    <p:sldId id="391" r:id="rId7"/>
    <p:sldId id="412" r:id="rId8"/>
    <p:sldId id="408" r:id="rId9"/>
    <p:sldId id="397" r:id="rId10"/>
    <p:sldId id="407" r:id="rId11"/>
    <p:sldId id="413" r:id="rId12"/>
    <p:sldId id="419" r:id="rId13"/>
    <p:sldId id="416" r:id="rId14"/>
    <p:sldId id="414" r:id="rId15"/>
    <p:sldId id="422" r:id="rId16"/>
    <p:sldId id="421" r:id="rId17"/>
    <p:sldId id="383" r:id="rId18"/>
    <p:sldId id="418" r:id="rId19"/>
  </p:sldIdLst>
  <p:sldSz cx="12192000" cy="6858000"/>
  <p:notesSz cx="6888163" cy="10018713"/>
  <p:defaultTextStyle>
    <a:defPPr rtl="0">
      <a:defRPr lang="pt-BR"/>
    </a:defPPr>
    <a:lvl1pPr marL="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t-B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6327" autoAdjust="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82" d="100"/>
          <a:sy n="82" d="100"/>
        </p:scale>
        <p:origin x="39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F6756E-81DA-9FAC-70D8-556F658BDDA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lang="pt-BR" sz="1300"/>
            </a:lvl1pPr>
          </a:lstStyle>
          <a:p>
            <a:pPr rtl="0"/>
            <a:fld id="{2F41AB2A-FCB0-449C-94A2-E3FFDC5F192E}" type="datetime1">
              <a:rPr lang="pt-BR" smtClean="0"/>
              <a:t>19/11/2025</a:t>
            </a:fld>
            <a:endParaRPr lang="pt-BR" dirty="0"/>
          </a:p>
        </p:txBody>
      </p:sp>
      <p:sp>
        <p:nvSpPr>
          <p:cNvPr id="6" name="Espaço Reservado para o Número do Slide 5">
            <a:extLst>
              <a:ext uri="{FF2B5EF4-FFF2-40B4-BE49-F238E27FC236}">
                <a16:creationId xmlns:a16="http://schemas.microsoft.com/office/drawing/2014/main" id="{A771D415-D05A-7067-CCD3-457153D96C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lang="pt-BR" sz="1300"/>
            </a:lvl1pPr>
          </a:lstStyle>
          <a:p>
            <a:pPr rtl="0"/>
            <a:fld id="{E2C230DF-5933-439D-898F-38E9AC9BA688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Espaço Reservado para Rodapé 6">
            <a:extLst>
              <a:ext uri="{FF2B5EF4-FFF2-40B4-BE49-F238E27FC236}">
                <a16:creationId xmlns:a16="http://schemas.microsoft.com/office/drawing/2014/main" id="{B97095E3-54D2-CFD2-4F49-7536FC8641D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lang="pt-BR" sz="1300"/>
            </a:lvl1pPr>
          </a:lstStyle>
          <a:p>
            <a:pPr rtl="0"/>
            <a:endParaRPr lang="pt-BR" dirty="0"/>
          </a:p>
        </p:txBody>
      </p:sp>
      <p:sp>
        <p:nvSpPr>
          <p:cNvPr id="8" name="Espaço Reservado para Cabeçalho 7">
            <a:extLst>
              <a:ext uri="{FF2B5EF4-FFF2-40B4-BE49-F238E27FC236}">
                <a16:creationId xmlns:a16="http://schemas.microsoft.com/office/drawing/2014/main" id="{521EE01A-C0B5-5ECF-96DD-768F86AA15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lang="pt-BR" sz="1300"/>
            </a:lvl1pPr>
          </a:lstStyle>
          <a:p>
            <a:pPr rt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532284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lang="pt-BR" sz="1300"/>
            </a:lvl1pPr>
          </a:lstStyle>
          <a:p>
            <a:pPr rtl="0"/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lang="pt-BR" sz="1300"/>
            </a:lvl1pPr>
          </a:lstStyle>
          <a:p>
            <a:fld id="{6F315709-B4D1-47A8-A516-AEABF47ED22D}" type="datetime1">
              <a:rPr lang="pt-BR" smtClean="0"/>
              <a:pPr/>
              <a:t>19/11/2025</a:t>
            </a:fld>
            <a:endParaRPr lang="pt-BR" dirty="0"/>
          </a:p>
        </p:txBody>
      </p:sp>
      <p:sp>
        <p:nvSpPr>
          <p:cNvPr id="4" name="Espaço Reservado para Imagem do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5" name="Espaço Reservado para Notas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lang="pt-BR" sz="1300"/>
            </a:lvl1pPr>
          </a:lstStyle>
          <a:p>
            <a:pPr rtl="0"/>
            <a:endParaRPr lang="pt-BR" dirty="0"/>
          </a:p>
        </p:txBody>
      </p:sp>
      <p:sp>
        <p:nvSpPr>
          <p:cNvPr id="7" name="Espaço Reservado para o Número do Slide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lang="pt-BR" sz="1300"/>
            </a:lvl1pPr>
          </a:lstStyle>
          <a:p>
            <a:pPr rtl="0"/>
            <a:fld id="{A89C7E07-3C67-C64C-8DA0-0404F6303970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252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pt-B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2453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491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3C1E64-FF4C-E0A7-1B30-DAE3F367FB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81F63B2A-B43F-DC3A-DDE8-80086FEBD5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643CB8A9-8F4E-4ABB-8D57-FE6F13F522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8BFE9D2D-0B28-E116-6781-557481B3AD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12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26494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CC09D-D67A-7579-E468-DB279904C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22D205C3-E70D-7B4B-0D4B-B798FDB863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AE25F0BC-D327-5C8A-9F20-A123BD940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5A375B3F-B88D-B727-9B41-6CC98AFAFDE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10874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134168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E4208F-109A-C9C1-10CC-58346FD7D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D42006EC-741C-6DF4-A08A-947C9F6C9C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9604B7F-20E2-8DBF-000E-9BA0DF63B0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140E6C59-46CA-EE58-2D45-6F9B947B28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08497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3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8276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133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5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861837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BC04D-2568-C19F-6211-ABA7996CBC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BBBD96A4-D432-FA69-5E46-4DF91D77CA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EF639921-CFBB-DE6F-31EB-81B758CA026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4453E3F8-8185-F97B-2F08-1F44FCE2A5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6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277777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7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011604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8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419236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1F3CC9-2C80-432F-45AD-328E795B4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CDFD0D26-AAC7-46EF-0577-26CA61EC59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5C47718B-2824-02D0-20C5-CC8AF6A4E7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8B2355EC-B471-4F59-3D58-30AC958148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3724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6812B2-C135-3900-5CEC-A913F47355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o Slide 1">
            <a:extLst>
              <a:ext uri="{FF2B5EF4-FFF2-40B4-BE49-F238E27FC236}">
                <a16:creationId xmlns:a16="http://schemas.microsoft.com/office/drawing/2014/main" id="{54DF8980-4D05-3F38-6272-1543589162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Notas 2">
            <a:extLst>
              <a:ext uri="{FF2B5EF4-FFF2-40B4-BE49-F238E27FC236}">
                <a16:creationId xmlns:a16="http://schemas.microsoft.com/office/drawing/2014/main" id="{6024B7A1-1DA6-6303-E646-47823A1CC1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/>
          </a:p>
        </p:txBody>
      </p:sp>
      <p:sp>
        <p:nvSpPr>
          <p:cNvPr id="4" name="Espaço Reservado para o Número do Slide 3">
            <a:extLst>
              <a:ext uri="{FF2B5EF4-FFF2-40B4-BE49-F238E27FC236}">
                <a16:creationId xmlns:a16="http://schemas.microsoft.com/office/drawing/2014/main" id="{A4F4F6C6-F2A8-1B09-1906-382A8C7776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A89C7E07-3C67-C64C-8DA0-0404F6303970}" type="slidenum">
              <a:rPr lang="pt-BR" smtClean="0"/>
              <a:t>10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97548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pt-B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327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e tabela do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o 4">
            <a:extLst>
              <a:ext uri="{FF2B5EF4-FFF2-40B4-BE49-F238E27FC236}">
                <a16:creationId xmlns:a16="http://schemas.microsoft.com/office/drawing/2014/main" id="{CF555767-B3D8-BD57-1D42-7F6E1E668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9" name="Forma Livre 13">
              <a:extLst>
                <a:ext uri="{FF2B5EF4-FFF2-40B4-BE49-F238E27FC236}">
                  <a16:creationId xmlns:a16="http://schemas.microsoft.com/office/drawing/2014/main" id="{BC972B6D-098C-52F6-E990-52623B368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5" name="Forma Livre 14">
              <a:extLst>
                <a:ext uri="{FF2B5EF4-FFF2-40B4-BE49-F238E27FC236}">
                  <a16:creationId xmlns:a16="http://schemas.microsoft.com/office/drawing/2014/main" id="{3F0D3EE3-9A8C-531D-1EEE-1AFAB9F3BCAE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7" name="Forma Livre 15">
              <a:extLst>
                <a:ext uri="{FF2B5EF4-FFF2-40B4-BE49-F238E27FC236}">
                  <a16:creationId xmlns:a16="http://schemas.microsoft.com/office/drawing/2014/main" id="{A2BE192C-1768-890B-EC1B-5ED6E1F8259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61409" y="4661717"/>
            <a:ext cx="7936230" cy="138076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670935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ço Reservado para Conteúdo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584005"/>
            <a:ext cx="2825115" cy="3999060"/>
          </a:xfrm>
        </p:spPr>
        <p:txBody>
          <a:bodyPr lIns="0" tIns="27432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marL="457200" indent="0">
              <a:spcBef>
                <a:spcPts val="1800"/>
              </a:spcBef>
              <a:buNone/>
              <a:defRPr lang="pt-BR" sz="2000"/>
            </a:lvl2pPr>
            <a:lvl3pPr marL="914400" indent="0">
              <a:spcBef>
                <a:spcPts val="1800"/>
              </a:spcBef>
              <a:buNone/>
              <a:defRPr lang="pt-BR" sz="2000"/>
            </a:lvl3pPr>
            <a:lvl4pPr marL="1371600" indent="0">
              <a:spcBef>
                <a:spcPts val="1800"/>
              </a:spcBef>
              <a:buNone/>
              <a:defRPr lang="pt-BR" sz="2000"/>
            </a:lvl4pPr>
            <a:lvl5pPr marL="1828800" indent="0">
              <a:spcBef>
                <a:spcPts val="1800"/>
              </a:spcBef>
              <a:buNone/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70934" y="584005"/>
            <a:ext cx="7926705" cy="399906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pt-BR" sz="2000"/>
            </a:lvl1pPr>
            <a:lvl2pPr>
              <a:spcBef>
                <a:spcPts val="600"/>
              </a:spcBef>
              <a:defRPr lang="pt-BR" sz="2000"/>
            </a:lvl2pPr>
            <a:lvl3pPr>
              <a:spcBef>
                <a:spcPts val="1800"/>
              </a:spcBef>
              <a:defRPr lang="pt-BR" sz="2000"/>
            </a:lvl3pPr>
            <a:lvl4pPr>
              <a:spcBef>
                <a:spcPts val="1800"/>
              </a:spcBef>
              <a:defRPr lang="pt-BR" sz="2000"/>
            </a:lvl4pPr>
            <a:lvl5pPr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‹nº›</a:t>
            </a:fld>
            <a:endParaRPr lang="pt-BR" dirty="0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4329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Dois Conteúdo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a Liv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3" name="Forma Livre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4" name="Forma Liv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 rtlCol="0">
            <a:normAutofit/>
          </a:bodyPr>
          <a:lstStyle>
            <a:lvl1pPr marL="0" indent="0">
              <a:spcBef>
                <a:spcPts val="1800"/>
              </a:spcBef>
              <a:buNone/>
              <a:defRPr lang="pt-BR" sz="2000"/>
            </a:lvl1pPr>
            <a:lvl2pPr>
              <a:spcBef>
                <a:spcPts val="600"/>
              </a:spcBef>
              <a:defRPr lang="pt-BR" sz="2000"/>
            </a:lvl2pPr>
            <a:lvl3pPr>
              <a:spcBef>
                <a:spcPts val="1800"/>
              </a:spcBef>
              <a:defRPr lang="pt-BR" sz="2000"/>
            </a:lvl3pPr>
            <a:lvl4pPr>
              <a:spcBef>
                <a:spcPts val="1800"/>
              </a:spcBef>
              <a:defRPr lang="pt-BR" sz="2000"/>
            </a:lvl4pPr>
            <a:lvl5pPr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 dirty="0"/>
              <a:t>Clique para adicionar conteúdo</a:t>
            </a:r>
          </a:p>
          <a:p>
            <a:pPr lvl="1" rtl="0"/>
            <a:r>
              <a:rPr lang="pt-BR" dirty="0"/>
              <a:t>Segundo nível</a:t>
            </a:r>
          </a:p>
          <a:p>
            <a:pPr lvl="2" rtl="0"/>
            <a:r>
              <a:rPr lang="pt-BR" dirty="0"/>
              <a:t>Terceiro nível</a:t>
            </a:r>
          </a:p>
          <a:p>
            <a:pPr lvl="3" rtl="0"/>
            <a:r>
              <a:rPr lang="pt-BR" dirty="0"/>
              <a:t>Quarto nível</a:t>
            </a:r>
          </a:p>
          <a:p>
            <a:pPr lvl="4" rtl="0"/>
            <a:r>
              <a:rPr lang="pt-BR" dirty="0"/>
              <a:t>Quinto nível</a:t>
            </a:r>
          </a:p>
        </p:txBody>
      </p:sp>
      <p:sp>
        <p:nvSpPr>
          <p:cNvPr id="7" name="Espaço Reservado para Conteúdo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 rtlCol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lang="pt-BR" sz="2000"/>
            </a:lvl1pPr>
            <a:lvl2pPr>
              <a:spcBef>
                <a:spcPts val="1800"/>
              </a:spcBef>
              <a:defRPr lang="pt-BR" sz="2000"/>
            </a:lvl2pPr>
            <a:lvl3pPr>
              <a:spcBef>
                <a:spcPts val="1800"/>
              </a:spcBef>
              <a:defRPr lang="pt-BR" sz="2000"/>
            </a:lvl3pPr>
            <a:lvl4pPr>
              <a:spcBef>
                <a:spcPts val="1800"/>
              </a:spcBef>
              <a:defRPr lang="pt-BR" sz="2000"/>
            </a:lvl4pPr>
            <a:lvl5pPr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>
              <a:latin typeface="+mn-lt"/>
            </a:endParaRP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‹nº›</a:t>
            </a:fld>
            <a:endParaRPr lang="pt-B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97447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a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02400"/>
            <a:ext cx="10972800" cy="157032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9" name="Espaço Reservado para Tabela 2">
            <a:extLst>
              <a:ext uri="{FF2B5EF4-FFF2-40B4-BE49-F238E27FC236}">
                <a16:creationId xmlns:a16="http://schemas.microsoft.com/office/drawing/2014/main" id="{1506B022-475A-6647-98FF-D5C319A0C7C4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594360" y="2628629"/>
            <a:ext cx="10972800" cy="3636740"/>
          </a:xfrm>
        </p:spPr>
        <p:txBody>
          <a:bodyPr rtlCol="0">
            <a:noAutofit/>
          </a:bodyPr>
          <a:lstStyle>
            <a:lvl1pPr>
              <a:defRPr lang="pt-BR"/>
            </a:lvl1pPr>
          </a:lstStyle>
          <a:p>
            <a:pPr rtl="0"/>
            <a:r>
              <a:rPr lang="pt-BR"/>
              <a:t>Clique no ícone para adicionar tabela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‹nº›</a:t>
            </a:fld>
            <a:endParaRPr lang="pt-BR" dirty="0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>
              <a:latin typeface="+mn-lt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10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4360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pt-B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flipH="1" flipV="1">
            <a:off x="6092752" y="0"/>
            <a:ext cx="6099248" cy="6099248"/>
            <a:chOff x="0" y="12289"/>
            <a:chExt cx="3550" cy="3551"/>
          </a:xfrm>
        </p:grpSpPr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sp>
        <p:nvSpPr>
          <p:cNvPr id="18" name="Espaço Reservado para Texto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4360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pt-B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pt-BR" sz="4000"/>
            </a:lvl2pPr>
            <a:lvl3pPr>
              <a:defRPr lang="pt-BR" sz="4000"/>
            </a:lvl3pPr>
            <a:lvl4pPr>
              <a:defRPr lang="pt-BR" sz="4000"/>
            </a:lvl4pPr>
            <a:lvl5pPr>
              <a:defRPr lang="pt-BR" sz="4000"/>
            </a:lvl5pPr>
          </a:lstStyle>
          <a:p>
            <a:pPr lvl="0" rtl="0"/>
            <a:r>
              <a:rPr lang="pt-BR"/>
              <a:t>Clique para adicionar o texto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58B149C6-5AAC-B8E5-5411-EA38821F67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27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o 5">
            <a:extLst>
              <a:ext uri="{FF2B5EF4-FFF2-40B4-BE49-F238E27FC236}">
                <a16:creationId xmlns:a16="http://schemas.microsoft.com/office/drawing/2014/main" id="{806C6F65-35CD-D64B-992A-0C1C1E003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7" name="AutoForma 24">
              <a:extLst>
                <a:ext uri="{FF2B5EF4-FFF2-40B4-BE49-F238E27FC236}">
                  <a16:creationId xmlns:a16="http://schemas.microsoft.com/office/drawing/2014/main" id="{CFD467E2-FF13-7E4F-BEF9-EA1A17665B2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8" name="Forma Livre 7">
              <a:extLst>
                <a:ext uri="{FF2B5EF4-FFF2-40B4-BE49-F238E27FC236}">
                  <a16:creationId xmlns:a16="http://schemas.microsoft.com/office/drawing/2014/main" id="{CA85A327-3157-B442-993A-6900F71249A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9" name="Forma Livre 8">
              <a:extLst>
                <a:ext uri="{FF2B5EF4-FFF2-40B4-BE49-F238E27FC236}">
                  <a16:creationId xmlns:a16="http://schemas.microsoft.com/office/drawing/2014/main" id="{9A459CB4-74AF-0544-AB1E-7CC6D10F84EB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95A20BFD-9142-D64A-A78A-61B75FCA0D7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B80736DF-C890-DB47-AEAA-D3D92505E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39F93F26-ED5C-E74E-BFBD-E3054DC1B9C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89572"/>
            <a:ext cx="6787747" cy="1593507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 spc="50" baseline="0"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2" name="Espaço Reservado para Conteúdo 5">
            <a:extLst>
              <a:ext uri="{FF2B5EF4-FFF2-40B4-BE49-F238E27FC236}">
                <a16:creationId xmlns:a16="http://schemas.microsoft.com/office/drawing/2014/main" id="{186153BD-9D2B-47EB-3553-1D3F6663B2A3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4359" y="2281918"/>
            <a:ext cx="6787747" cy="3708517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lnSpc>
                <a:spcPct val="80000"/>
              </a:lnSpc>
              <a:spcBef>
                <a:spcPts val="2200"/>
              </a:spcBef>
              <a:buFont typeface="Arial" panose="020B0604020202020204" pitchFamily="34" charset="0"/>
              <a:buChar char="•"/>
              <a:defRPr lang="pt-BR" sz="2400" b="1" i="0" kern="12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indent="-283464">
              <a:spcBef>
                <a:spcPts val="600"/>
              </a:spcBef>
              <a:defRPr lang="pt-BR" sz="2000"/>
            </a:lvl2pPr>
            <a:lvl3pPr indent="-283464">
              <a:spcBef>
                <a:spcPts val="1800"/>
              </a:spcBef>
              <a:defRPr lang="pt-BR" sz="2000"/>
            </a:lvl3pPr>
            <a:lvl4pPr indent="-283464">
              <a:spcBef>
                <a:spcPts val="1800"/>
              </a:spcBef>
              <a:defRPr lang="pt-BR" sz="2000"/>
            </a:lvl4pPr>
            <a:lvl5pPr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43" name="Espaço Reservado para o Número do Slide 42">
            <a:extLst>
              <a:ext uri="{FF2B5EF4-FFF2-40B4-BE49-F238E27FC236}">
                <a16:creationId xmlns:a16="http://schemas.microsoft.com/office/drawing/2014/main" id="{D80CCC8F-9CF1-9621-04EB-DFA68FEE42D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‹nº›</a:t>
            </a:fld>
            <a:endParaRPr lang="pt-BR" dirty="0">
              <a:latin typeface="+mn-lt"/>
            </a:endParaRPr>
          </a:p>
        </p:txBody>
      </p:sp>
      <p:sp>
        <p:nvSpPr>
          <p:cNvPr id="42" name="Espaço Reservado para Data 41">
            <a:extLst>
              <a:ext uri="{FF2B5EF4-FFF2-40B4-BE49-F238E27FC236}">
                <a16:creationId xmlns:a16="http://schemas.microsoft.com/office/drawing/2014/main" id="{29CE2856-DB8F-5603-C085-74C70560FAC8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>
              <a:latin typeface="+mn-lt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979826C1-7A52-DA25-F422-EE62DED7D1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0552" cy="0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9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da seção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Imagem 3">
            <a:extLst>
              <a:ext uri="{FF2B5EF4-FFF2-40B4-BE49-F238E27FC236}">
                <a16:creationId xmlns:a16="http://schemas.microsoft.com/office/drawing/2014/main" id="{B79D0555-EBDC-B53A-212D-A5921795FE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80543"/>
          </a:xfrm>
          <a:custGeom>
            <a:avLst/>
            <a:gdLst>
              <a:gd name="connsiteX0" fmla="*/ 6309360 w 12192000"/>
              <a:gd name="connsiteY0" fmla="*/ 3951843 h 6880543"/>
              <a:gd name="connsiteX1" fmla="*/ 6309360 w 12192000"/>
              <a:gd name="connsiteY1" fmla="*/ 4052427 h 6880543"/>
              <a:gd name="connsiteX2" fmla="*/ 8442960 w 12192000"/>
              <a:gd name="connsiteY2" fmla="*/ 4052427 h 6880543"/>
              <a:gd name="connsiteX3" fmla="*/ 8442960 w 12192000"/>
              <a:gd name="connsiteY3" fmla="*/ 3951843 h 6880543"/>
              <a:gd name="connsiteX4" fmla="*/ 0 w 12192000"/>
              <a:gd name="connsiteY4" fmla="*/ 0 h 6880543"/>
              <a:gd name="connsiteX5" fmla="*/ 12192000 w 12192000"/>
              <a:gd name="connsiteY5" fmla="*/ 0 h 6880543"/>
              <a:gd name="connsiteX6" fmla="*/ 12192000 w 12192000"/>
              <a:gd name="connsiteY6" fmla="*/ 6880543 h 6880543"/>
              <a:gd name="connsiteX7" fmla="*/ 0 w 12192000"/>
              <a:gd name="connsiteY7" fmla="*/ 6880543 h 6880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80543">
                <a:moveTo>
                  <a:pt x="6309360" y="3951843"/>
                </a:moveTo>
                <a:lnTo>
                  <a:pt x="6309360" y="4052427"/>
                </a:lnTo>
                <a:lnTo>
                  <a:pt x="8442960" y="4052427"/>
                </a:lnTo>
                <a:lnTo>
                  <a:pt x="8442960" y="3951843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80543"/>
                </a:lnTo>
                <a:lnTo>
                  <a:pt x="0" y="6880543"/>
                </a:lnTo>
                <a:close/>
              </a:path>
            </a:pathLst>
          </a:custGeom>
        </p:spPr>
        <p:txBody>
          <a:bodyPr wrap="square" tIns="182880" rtlCol="0">
            <a:noAutofit/>
          </a:bodyPr>
          <a:lstStyle>
            <a:lvl1pPr marL="0" indent="0" algn="ctr">
              <a:buNone/>
              <a:defRPr lang="pt-BR" sz="2000">
                <a:solidFill>
                  <a:schemeClr val="tx1"/>
                </a:solidFill>
              </a:defRPr>
            </a:lvl1pPr>
          </a:lstStyle>
          <a:p>
            <a:pPr rtl="0"/>
            <a:r>
              <a:rPr lang="pt-BR"/>
              <a:t>Clique no ícone para adicionar uma imagem</a:t>
            </a: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8D492973-78E3-D34E-835E-CF2D4517016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59" y="444933"/>
            <a:ext cx="5477479" cy="329184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6000" b="1" i="0" baseline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96BA398-1ED2-1FCA-63B9-8915A8C7A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309360" y="3951843"/>
            <a:ext cx="2133600" cy="10058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</a:lstStyle>
          <a:p>
            <a:pPr algn="ctr" rt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9169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104">
          <p15:clr>
            <a:srgbClr val="FBAE40"/>
          </p15:clr>
        </p15:guide>
        <p15:guide id="3" pos="4344" userDrawn="1">
          <p15:clr>
            <a:srgbClr val="FBAE40"/>
          </p15:clr>
        </p15:guide>
        <p15:guide id="4" pos="4560" userDrawn="1">
          <p15:clr>
            <a:srgbClr val="FBAE40"/>
          </p15:clr>
        </p15:guide>
        <p15:guide id="8" orient="horz" pos="184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99835" y="43052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pt-B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6" name="Espaço Reservado para Imagem 5">
            <a:extLst>
              <a:ext uri="{FF2B5EF4-FFF2-40B4-BE49-F238E27FC236}">
                <a16:creationId xmlns:a16="http://schemas.microsoft.com/office/drawing/2014/main" id="{A9973BC6-F6E5-0B3B-C8AB-0AC4020D4E8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-11113"/>
            <a:ext cx="5791200" cy="6880226"/>
          </a:xfrm>
        </p:spPr>
        <p:txBody>
          <a:bodyPr rtlCol="0">
            <a:normAutofit/>
          </a:bodyPr>
          <a:lstStyle>
            <a:lvl1pPr marL="0" indent="0" algn="ctr">
              <a:buNone/>
              <a:defRPr lang="pt-BR" sz="2000"/>
            </a:lvl1pPr>
          </a:lstStyle>
          <a:p>
            <a:pPr rtl="0"/>
            <a:r>
              <a:rPr lang="pt-BR"/>
              <a:t>Clique no ícone para adicionar uma imagem</a:t>
            </a:r>
          </a:p>
        </p:txBody>
      </p:sp>
      <p:sp>
        <p:nvSpPr>
          <p:cNvPr id="18" name="Espaço Reservado para Texto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299835" y="456860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pt-B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pt-BR" sz="4000"/>
            </a:lvl2pPr>
            <a:lvl3pPr>
              <a:defRPr lang="pt-BR" sz="4000"/>
            </a:lvl3pPr>
            <a:lvl4pPr>
              <a:defRPr lang="pt-BR" sz="4000"/>
            </a:lvl4pPr>
            <a:lvl5pPr>
              <a:defRPr lang="pt-BR" sz="4000"/>
            </a:lvl5pPr>
          </a:lstStyle>
          <a:p>
            <a:pPr lvl="0" rtl="0"/>
            <a:r>
              <a:rPr lang="pt-BR"/>
              <a:t>Clique para adicionar o texto</a:t>
            </a: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29169ED6-4B82-6844-119F-AC15CDF2D3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7914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umo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C57F1500-1A16-D1EF-4F0C-030852B29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10" name="Grupo 9">
            <a:extLst>
              <a:ext uri="{FF2B5EF4-FFF2-40B4-BE49-F238E27FC236}">
                <a16:creationId xmlns:a16="http://schemas.microsoft.com/office/drawing/2014/main" id="{2D07A0BE-3890-193E-9439-F294E61A7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11" name="Forma Livre 19">
              <a:extLst>
                <a:ext uri="{FF2B5EF4-FFF2-40B4-BE49-F238E27FC236}">
                  <a16:creationId xmlns:a16="http://schemas.microsoft.com/office/drawing/2014/main" id="{C05217ED-C258-E6CE-BA7F-28A6EA41BCD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2" name="Forma Livre 20">
              <a:extLst>
                <a:ext uri="{FF2B5EF4-FFF2-40B4-BE49-F238E27FC236}">
                  <a16:creationId xmlns:a16="http://schemas.microsoft.com/office/drawing/2014/main" id="{F3E11A1F-14DD-BA35-D7D7-4D4ADEAA348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3" name="Forma Livre 21">
              <a:extLst>
                <a:ext uri="{FF2B5EF4-FFF2-40B4-BE49-F238E27FC236}">
                  <a16:creationId xmlns:a16="http://schemas.microsoft.com/office/drawing/2014/main" id="{F14541B0-973F-7E21-1019-D2FB83C8C0D0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sp>
        <p:nvSpPr>
          <p:cNvPr id="32" name="Título 1">
            <a:extLst>
              <a:ext uri="{FF2B5EF4-FFF2-40B4-BE49-F238E27FC236}">
                <a16:creationId xmlns:a16="http://schemas.microsoft.com/office/drawing/2014/main" id="{467E05B6-B7CB-1E4F-96BA-4B8CFE8B63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02875"/>
            <a:ext cx="10873740" cy="1680205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2" name="Espaço Reservado para Conteúdo 5">
            <a:extLst>
              <a:ext uri="{FF2B5EF4-FFF2-40B4-BE49-F238E27FC236}">
                <a16:creationId xmlns:a16="http://schemas.microsoft.com/office/drawing/2014/main" id="{F6FE0DC0-B0D7-F4D6-8038-177AD7A8C21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3657600" y="2282008"/>
            <a:ext cx="7810500" cy="3699328"/>
          </a:xfrm>
        </p:spPr>
        <p:txBody>
          <a:bodyPr lIns="0" tIns="228600" rIns="0" bIns="0" rtlCol="0">
            <a:normAutofit/>
          </a:bodyPr>
          <a:lstStyle>
            <a:lvl1pPr marL="283464" indent="-283464">
              <a:spcBef>
                <a:spcPts val="1800"/>
              </a:spcBef>
              <a:buFont typeface="Arial" panose="020B0604020202020204" pitchFamily="34" charset="0"/>
              <a:buChar char="•"/>
              <a:defRPr lang="pt-BR" sz="2000"/>
            </a:lvl1pPr>
            <a:lvl2pPr indent="-283464">
              <a:spcBef>
                <a:spcPts val="1800"/>
              </a:spcBef>
              <a:defRPr lang="pt-BR" sz="2000"/>
            </a:lvl2pPr>
            <a:lvl3pPr indent="-283464">
              <a:spcBef>
                <a:spcPts val="1800"/>
              </a:spcBef>
              <a:defRPr lang="pt-BR" sz="2000"/>
            </a:lvl3pPr>
            <a:lvl4pPr indent="-283464">
              <a:spcBef>
                <a:spcPts val="1800"/>
              </a:spcBef>
              <a:defRPr lang="pt-BR" sz="2000"/>
            </a:lvl4pPr>
            <a:lvl5pPr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8" name="Espaço Reservado para o Número do Slide 7">
            <a:extLst>
              <a:ext uri="{FF2B5EF4-FFF2-40B4-BE49-F238E27FC236}">
                <a16:creationId xmlns:a16="http://schemas.microsoft.com/office/drawing/2014/main" id="{7ED58739-4346-5104-B1AC-89ED035912AF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‹nº›</a:t>
            </a:fld>
            <a:endParaRPr lang="pt-BR" dirty="0">
              <a:latin typeface="+mn-lt"/>
            </a:endParaRP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9272B8D-F380-9F1A-C8E6-BDD2352B1763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029641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304">
          <p15:clr>
            <a:srgbClr val="FBAE40"/>
          </p15:clr>
        </p15:guide>
        <p15:guide id="4" pos="5736">
          <p15:clr>
            <a:srgbClr val="FBAE40"/>
          </p15:clr>
        </p15:guide>
        <p15:guide id="5" pos="1944">
          <p15:clr>
            <a:srgbClr val="FBAE40"/>
          </p15:clr>
        </p15:guide>
        <p15:guide id="6" pos="4008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440">
          <p15:clr>
            <a:srgbClr val="FBAE40"/>
          </p15:clr>
        </p15:guide>
        <p15:guide id="9" orient="horz" pos="552">
          <p15:clr>
            <a:srgbClr val="FBAE40"/>
          </p15:clr>
        </p15:guide>
        <p15:guide id="10" pos="5352">
          <p15:clr>
            <a:srgbClr val="FBAE40"/>
          </p15:clr>
        </p15:guide>
        <p15:guide id="11" pos="3648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6987D-0137-DE42-B76B-FF621E808D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09904" y="411479"/>
            <a:ext cx="5486400" cy="3291840"/>
          </a:xfrm>
          <a:prstGeom prst="rect">
            <a:avLst/>
          </a:prstGeom>
        </p:spPr>
        <p:txBody>
          <a:bodyPr lIns="0" tIns="0" rIns="0" bIns="0" rtlCol="0" anchor="b">
            <a:noAutofit/>
          </a:bodyPr>
          <a:lstStyle>
            <a:lvl1pPr algn="l">
              <a:lnSpc>
                <a:spcPct val="80000"/>
              </a:lnSpc>
              <a:defRPr lang="pt-BR" sz="6000" b="1" i="0" spc="100" baseline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C26C18C3-ED25-DD4B-BA72-24932D54DE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1" y="758752"/>
            <a:ext cx="6099248" cy="6099248"/>
            <a:chOff x="0" y="12289"/>
            <a:chExt cx="3550" cy="3551"/>
          </a:xfrm>
        </p:grpSpPr>
        <p:sp>
          <p:nvSpPr>
            <p:cNvPr id="10" name="Forma Livre 9">
              <a:extLst>
                <a:ext uri="{FF2B5EF4-FFF2-40B4-BE49-F238E27FC236}">
                  <a16:creationId xmlns:a16="http://schemas.microsoft.com/office/drawing/2014/main" id="{C07CC263-2515-F147-8CC5-F8E9FF9FA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1" name="Forma Livre 10">
              <a:extLst>
                <a:ext uri="{FF2B5EF4-FFF2-40B4-BE49-F238E27FC236}">
                  <a16:creationId xmlns:a16="http://schemas.microsoft.com/office/drawing/2014/main" id="{43B40037-7481-524B-8685-404D965690F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2" name="Forma Livre 11">
              <a:extLst>
                <a:ext uri="{FF2B5EF4-FFF2-40B4-BE49-F238E27FC236}">
                  <a16:creationId xmlns:a16="http://schemas.microsoft.com/office/drawing/2014/main" id="{7B759713-8408-EE47-9394-3DA6F5E4B62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A69706A2-3726-FE4E-B923-E75D485978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09360" y="3950208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Espaço Reservado para Texto 29">
            <a:extLst>
              <a:ext uri="{FF2B5EF4-FFF2-40B4-BE49-F238E27FC236}">
                <a16:creationId xmlns:a16="http://schemas.microsoft.com/office/drawing/2014/main" id="{276A9CD7-E675-3048-86D3-3546A2F6B45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309905" y="4549552"/>
            <a:ext cx="5486400" cy="1645920"/>
          </a:xfrm>
        </p:spPr>
        <p:txBody>
          <a:bodyPr lIns="0" tIns="0" rIns="0" bIns="0" rtlCol="0">
            <a:noAutofit/>
          </a:bodyPr>
          <a:lstStyle>
            <a:lvl1pPr marL="0" indent="0">
              <a:buNone/>
              <a:defRPr lang="pt-BR" sz="2400" b="1" i="0">
                <a:solidFill>
                  <a:schemeClr val="tx2">
                    <a:lumMod val="75000"/>
                  </a:schemeClr>
                </a:solidFill>
                <a:latin typeface="+mn-lt"/>
              </a:defRPr>
            </a:lvl1pPr>
            <a:lvl2pPr>
              <a:defRPr lang="pt-BR" sz="4000"/>
            </a:lvl2pPr>
            <a:lvl3pPr>
              <a:defRPr lang="pt-BR" sz="4000"/>
            </a:lvl3pPr>
            <a:lvl4pPr>
              <a:defRPr lang="pt-BR" sz="4000"/>
            </a:lvl4pPr>
            <a:lvl5pPr>
              <a:defRPr lang="pt-BR" sz="4000"/>
            </a:lvl5pPr>
          </a:lstStyle>
          <a:p>
            <a:pPr lvl="0" rtl="0"/>
            <a:r>
              <a:rPr lang="pt-BR"/>
              <a:t>Clique para adicionar o texto</a:t>
            </a:r>
          </a:p>
        </p:txBody>
      </p:sp>
    </p:spTree>
    <p:extLst>
      <p:ext uri="{BB962C8B-B14F-4D97-AF65-F5344CB8AC3E}">
        <p14:creationId xmlns:p14="http://schemas.microsoft.com/office/powerpoint/2010/main" val="202710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Dois Conteúdos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orma Livre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3" name="Forma Livre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4" name="Forma Livre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278129"/>
            <a:ext cx="9778365" cy="149459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2" name="Espaço Reservado para Conteúdo 5">
            <a:extLst>
              <a:ext uri="{FF2B5EF4-FFF2-40B4-BE49-F238E27FC236}">
                <a16:creationId xmlns:a16="http://schemas.microsoft.com/office/drawing/2014/main" id="{F14DA3C5-63E4-BAFB-1D68-47F71EEEE53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marL="283464" indent="-283464">
              <a:spcBef>
                <a:spcPts val="1800"/>
              </a:spcBef>
              <a:defRPr lang="pt-BR" sz="2000"/>
            </a:lvl2pPr>
            <a:lvl3pPr marL="594360" indent="-283464">
              <a:spcBef>
                <a:spcPts val="1800"/>
              </a:spcBef>
              <a:defRPr lang="pt-BR" sz="2000"/>
            </a:lvl3pPr>
            <a:lvl4pPr marL="822960" indent="-283464">
              <a:spcBef>
                <a:spcPts val="1800"/>
              </a:spcBef>
              <a:defRPr lang="pt-BR" sz="2000"/>
            </a:lvl4pPr>
            <a:lvl5pPr marL="1005840"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3" name="Espaço Reservado para Conteúdo 5">
            <a:extLst>
              <a:ext uri="{FF2B5EF4-FFF2-40B4-BE49-F238E27FC236}">
                <a16:creationId xmlns:a16="http://schemas.microsoft.com/office/drawing/2014/main" id="{BD11386D-847E-8CF5-E56A-42E80A65A08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881898" y="2676525"/>
            <a:ext cx="4490827" cy="3597470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marL="283464" indent="-283464">
              <a:spcBef>
                <a:spcPts val="1800"/>
              </a:spcBef>
              <a:defRPr lang="pt-BR" sz="2000"/>
            </a:lvl2pPr>
            <a:lvl3pPr marL="548640" indent="-283464">
              <a:spcBef>
                <a:spcPts val="1800"/>
              </a:spcBef>
              <a:defRPr lang="pt-BR" sz="2000"/>
            </a:lvl3pPr>
            <a:lvl4pPr marL="822960" indent="-283464">
              <a:spcBef>
                <a:spcPts val="1800"/>
              </a:spcBef>
              <a:defRPr lang="pt-BR" sz="2000"/>
            </a:lvl4pPr>
            <a:lvl5pPr marL="1005840"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‹nº›</a:t>
            </a:fld>
            <a:endParaRPr lang="pt-BR" dirty="0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>
              <a:latin typeface="+mn-lt"/>
            </a:endParaRP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10569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 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id="{42E558A9-6DD6-E21D-3A8F-6707E1DD1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362700" y="0"/>
            <a:ext cx="5829298" cy="3235602"/>
            <a:chOff x="5612972" y="1"/>
            <a:chExt cx="6615961" cy="3672246"/>
          </a:xfrm>
        </p:grpSpPr>
        <p:sp>
          <p:nvSpPr>
            <p:cNvPr id="12" name="AutoForma 24">
              <a:extLst>
                <a:ext uri="{FF2B5EF4-FFF2-40B4-BE49-F238E27FC236}">
                  <a16:creationId xmlns:a16="http://schemas.microsoft.com/office/drawing/2014/main" id="{3FC994E4-318C-1E66-B4E4-8F8FD08E09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2972" y="1"/>
              <a:ext cx="4408998" cy="3672246"/>
            </a:xfrm>
            <a:custGeom>
              <a:avLst/>
              <a:gdLst>
                <a:gd name="T0" fmla="+- 0 8372 6586"/>
                <a:gd name="T1" fmla="*/ T0 w 3578"/>
                <a:gd name="T2" fmla="*/ 591 h 2980"/>
                <a:gd name="T3" fmla="+- 0 7780 6586"/>
                <a:gd name="T4" fmla="*/ T3 w 3578"/>
                <a:gd name="T5" fmla="*/ 0 h 2980"/>
                <a:gd name="T6" fmla="+- 0 6586 6586"/>
                <a:gd name="T7" fmla="*/ T6 w 3578"/>
                <a:gd name="T8" fmla="*/ 0 h 2980"/>
                <a:gd name="T9" fmla="+- 0 7774 6586"/>
                <a:gd name="T10" fmla="*/ T9 w 3578"/>
                <a:gd name="T11" fmla="*/ 1188 h 2980"/>
                <a:gd name="T12" fmla="+- 0 8372 6586"/>
                <a:gd name="T13" fmla="*/ T12 w 3578"/>
                <a:gd name="T14" fmla="*/ 591 h 2980"/>
                <a:gd name="T15" fmla="+- 0 10163 6586"/>
                <a:gd name="T16" fmla="*/ T15 w 3578"/>
                <a:gd name="T17" fmla="*/ 2383 h 2980"/>
                <a:gd name="T18" fmla="+- 0 9566 6586"/>
                <a:gd name="T19" fmla="*/ T18 w 3578"/>
                <a:gd name="T20" fmla="*/ 1786 h 2980"/>
                <a:gd name="T21" fmla="+- 0 8969 6586"/>
                <a:gd name="T22" fmla="*/ T21 w 3578"/>
                <a:gd name="T23" fmla="*/ 2383 h 2980"/>
                <a:gd name="T24" fmla="+- 0 9566 6586"/>
                <a:gd name="T25" fmla="*/ T24 w 3578"/>
                <a:gd name="T26" fmla="*/ 2980 h 2980"/>
                <a:gd name="T27" fmla="+- 0 10163 6586"/>
                <a:gd name="T28" fmla="*/ T27 w 3578"/>
                <a:gd name="T29" fmla="*/ 2383 h 2980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</a:cxnLst>
              <a:rect l="0" t="0" r="r" b="b"/>
              <a:pathLst>
                <a:path w="3578" h="2980">
                  <a:moveTo>
                    <a:pt x="1786" y="591"/>
                  </a:moveTo>
                  <a:lnTo>
                    <a:pt x="1194" y="0"/>
                  </a:lnTo>
                  <a:lnTo>
                    <a:pt x="0" y="0"/>
                  </a:lnTo>
                  <a:lnTo>
                    <a:pt x="1188" y="1188"/>
                  </a:lnTo>
                  <a:lnTo>
                    <a:pt x="1786" y="591"/>
                  </a:lnTo>
                  <a:moveTo>
                    <a:pt x="3577" y="2383"/>
                  </a:moveTo>
                  <a:lnTo>
                    <a:pt x="2980" y="1786"/>
                  </a:lnTo>
                  <a:lnTo>
                    <a:pt x="2383" y="2383"/>
                  </a:lnTo>
                  <a:lnTo>
                    <a:pt x="2980" y="2980"/>
                  </a:lnTo>
                  <a:lnTo>
                    <a:pt x="3577" y="2383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3" name="Forma Livre 7">
              <a:extLst>
                <a:ext uri="{FF2B5EF4-FFF2-40B4-BE49-F238E27FC236}">
                  <a16:creationId xmlns:a16="http://schemas.microsoft.com/office/drawing/2014/main" id="{17C00E6B-F625-6D6C-8364-9DD9F3C36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6341233" y="1463970"/>
              <a:ext cx="2208196" cy="2208277"/>
            </a:xfrm>
            <a:custGeom>
              <a:avLst/>
              <a:gdLst>
                <a:gd name="T0" fmla="+- 0 7774 7177"/>
                <a:gd name="T1" fmla="*/ T0 w 1792"/>
                <a:gd name="T2" fmla="+- 0 1188 1188"/>
                <a:gd name="T3" fmla="*/ 1188 h 1792"/>
                <a:gd name="T4" fmla="+- 0 7177 7177"/>
                <a:gd name="T5" fmla="*/ T4 w 1792"/>
                <a:gd name="T6" fmla="+- 0 1786 1188"/>
                <a:gd name="T7" fmla="*/ 1786 h 1792"/>
                <a:gd name="T8" fmla="+- 0 8372 7177"/>
                <a:gd name="T9" fmla="*/ T8 w 1792"/>
                <a:gd name="T10" fmla="+- 0 2980 1188"/>
                <a:gd name="T11" fmla="*/ 2980 h 1792"/>
                <a:gd name="T12" fmla="+- 0 8969 7177"/>
                <a:gd name="T13" fmla="*/ T12 w 1792"/>
                <a:gd name="T14" fmla="+- 0 2383 1188"/>
                <a:gd name="T15" fmla="*/ 2383 h 1792"/>
                <a:gd name="T16" fmla="+- 0 7774 7177"/>
                <a:gd name="T17" fmla="*/ T16 w 1792"/>
                <a:gd name="T18" fmla="+- 0 1188 1188"/>
                <a:gd name="T19" fmla="*/ 1188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7" y="0"/>
                  </a:moveTo>
                  <a:lnTo>
                    <a:pt x="0" y="598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4" name="Forma Livre 8">
              <a:extLst>
                <a:ext uri="{FF2B5EF4-FFF2-40B4-BE49-F238E27FC236}">
                  <a16:creationId xmlns:a16="http://schemas.microsoft.com/office/drawing/2014/main" id="{C6197B87-4F65-7981-9463-84830CD3687F}"/>
                </a:ext>
              </a:extLst>
            </p:cNvPr>
            <p:cNvSpPr>
              <a:spLocks/>
            </p:cNvSpPr>
            <p:nvPr/>
          </p:nvSpPr>
          <p:spPr bwMode="auto">
            <a:xfrm>
              <a:off x="8555590" y="1"/>
              <a:ext cx="1457754" cy="729520"/>
            </a:xfrm>
            <a:custGeom>
              <a:avLst/>
              <a:gdLst>
                <a:gd name="T0" fmla="+- 0 10158 8975"/>
                <a:gd name="T1" fmla="*/ T0 w 1183"/>
                <a:gd name="T2" fmla="*/ 0 h 592"/>
                <a:gd name="T3" fmla="+- 0 8975 8975"/>
                <a:gd name="T4" fmla="*/ T3 w 1183"/>
                <a:gd name="T5" fmla="*/ 0 h 592"/>
                <a:gd name="T6" fmla="+- 0 9566 8975"/>
                <a:gd name="T7" fmla="*/ T6 w 1183"/>
                <a:gd name="T8" fmla="*/ 591 h 592"/>
                <a:gd name="T9" fmla="+- 0 10158 8975"/>
                <a:gd name="T10" fmla="*/ T9 w 1183"/>
                <a:gd name="T11" fmla="*/ 0 h 592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</a:cxnLst>
              <a:rect l="0" t="0" r="r" b="b"/>
              <a:pathLst>
                <a:path w="1183" h="592">
                  <a:moveTo>
                    <a:pt x="1183" y="0"/>
                  </a:moveTo>
                  <a:lnTo>
                    <a:pt x="0" y="0"/>
                  </a:lnTo>
                  <a:lnTo>
                    <a:pt x="591" y="591"/>
                  </a:lnTo>
                  <a:lnTo>
                    <a:pt x="1183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8" name="Forma Livre 9">
              <a:extLst>
                <a:ext uri="{FF2B5EF4-FFF2-40B4-BE49-F238E27FC236}">
                  <a16:creationId xmlns:a16="http://schemas.microsoft.com/office/drawing/2014/main" id="{86AA517C-7217-D864-B7E7-40984A288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6887" y="728289"/>
              <a:ext cx="2208196" cy="2208277"/>
            </a:xfrm>
            <a:custGeom>
              <a:avLst/>
              <a:gdLst>
                <a:gd name="T0" fmla="+- 0 8372 7774"/>
                <a:gd name="T1" fmla="*/ T0 w 1792"/>
                <a:gd name="T2" fmla="+- 0 591 591"/>
                <a:gd name="T3" fmla="*/ 591 h 1792"/>
                <a:gd name="T4" fmla="+- 0 7774 7774"/>
                <a:gd name="T5" fmla="*/ T4 w 1792"/>
                <a:gd name="T6" fmla="+- 0 1188 591"/>
                <a:gd name="T7" fmla="*/ 1188 h 1792"/>
                <a:gd name="T8" fmla="+- 0 8969 7774"/>
                <a:gd name="T9" fmla="*/ T8 w 1792"/>
                <a:gd name="T10" fmla="+- 0 2383 591"/>
                <a:gd name="T11" fmla="*/ 2383 h 1792"/>
                <a:gd name="T12" fmla="+- 0 9566 7774"/>
                <a:gd name="T13" fmla="*/ T12 w 1792"/>
                <a:gd name="T14" fmla="+- 0 1786 591"/>
                <a:gd name="T15" fmla="*/ 1786 h 1792"/>
                <a:gd name="T16" fmla="+- 0 8372 7774"/>
                <a:gd name="T17" fmla="*/ T16 w 1792"/>
                <a:gd name="T18" fmla="+- 0 591 591"/>
                <a:gd name="T19" fmla="*/ 591 h 179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792" h="1792">
                  <a:moveTo>
                    <a:pt x="598" y="0"/>
                  </a:moveTo>
                  <a:lnTo>
                    <a:pt x="0" y="597"/>
                  </a:lnTo>
                  <a:lnTo>
                    <a:pt x="1195" y="1792"/>
                  </a:lnTo>
                  <a:lnTo>
                    <a:pt x="1792" y="1195"/>
                  </a:lnTo>
                  <a:lnTo>
                    <a:pt x="598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19" name="Forma Livre 10">
              <a:extLst>
                <a:ext uri="{FF2B5EF4-FFF2-40B4-BE49-F238E27FC236}">
                  <a16:creationId xmlns:a16="http://schemas.microsoft.com/office/drawing/2014/main" id="{524013C6-491C-CAA2-5BD6-7C73596711CC}"/>
                </a:ext>
              </a:extLst>
            </p:cNvPr>
            <p:cNvSpPr>
              <a:spLocks/>
            </p:cNvSpPr>
            <p:nvPr/>
          </p:nvSpPr>
          <p:spPr bwMode="auto">
            <a:xfrm>
              <a:off x="9285083" y="728289"/>
              <a:ext cx="2943850" cy="2943958"/>
            </a:xfrm>
            <a:custGeom>
              <a:avLst/>
              <a:gdLst>
                <a:gd name="T0" fmla="+- 0 11955 9566"/>
                <a:gd name="T1" fmla="*/ T0 w 2389"/>
                <a:gd name="T2" fmla="+- 0 1786 591"/>
                <a:gd name="T3" fmla="*/ 1786 h 2389"/>
                <a:gd name="T4" fmla="+- 0 10760 9566"/>
                <a:gd name="T5" fmla="*/ T4 w 2389"/>
                <a:gd name="T6" fmla="+- 0 591 591"/>
                <a:gd name="T7" fmla="*/ 591 h 2389"/>
                <a:gd name="T8" fmla="+- 0 9566 9566"/>
                <a:gd name="T9" fmla="*/ T8 w 2389"/>
                <a:gd name="T10" fmla="+- 0 1786 591"/>
                <a:gd name="T11" fmla="*/ 1786 h 2389"/>
                <a:gd name="T12" fmla="+- 0 10760 9566"/>
                <a:gd name="T13" fmla="*/ T12 w 2389"/>
                <a:gd name="T14" fmla="+- 0 2980 591"/>
                <a:gd name="T15" fmla="*/ 2980 h 2389"/>
                <a:gd name="T16" fmla="+- 0 11955 9566"/>
                <a:gd name="T17" fmla="*/ T16 w 2389"/>
                <a:gd name="T18" fmla="+- 0 1786 591"/>
                <a:gd name="T19" fmla="*/ 1786 h 23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389" h="2389">
                  <a:moveTo>
                    <a:pt x="2389" y="1195"/>
                  </a:moveTo>
                  <a:lnTo>
                    <a:pt x="1194" y="0"/>
                  </a:lnTo>
                  <a:lnTo>
                    <a:pt x="0" y="1195"/>
                  </a:lnTo>
                  <a:lnTo>
                    <a:pt x="1194" y="2389"/>
                  </a:lnTo>
                  <a:lnTo>
                    <a:pt x="2389" y="1195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18885" y="3499667"/>
            <a:ext cx="4939666" cy="2542810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6347460" y="631317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Espaço Reservado para Conteúdo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03885" y="457201"/>
            <a:ext cx="5198269" cy="2305050"/>
          </a:xfrm>
        </p:spPr>
        <p:txBody>
          <a:bodyPr lIns="0" tIns="274320" rtlCol="0">
            <a:normAutofit/>
          </a:bodyPr>
          <a:lstStyle>
            <a:lvl1pPr marL="457200" indent="-457200">
              <a:spcBef>
                <a:spcPts val="1800"/>
              </a:spcBef>
              <a:buFont typeface="+mj-lt"/>
              <a:buAutoNum type="arabicPeriod"/>
              <a:defRPr lang="pt-BR" sz="2000"/>
            </a:lvl1pPr>
            <a:lvl2pPr marL="914400" indent="-457200">
              <a:spcBef>
                <a:spcPts val="1800"/>
              </a:spcBef>
              <a:buFont typeface="+mj-lt"/>
              <a:buAutoNum type="alphaLcPeriod"/>
              <a:defRPr lang="pt-BR" sz="2000"/>
            </a:lvl2pPr>
            <a:lvl3pPr marL="1371600" indent="-457200">
              <a:spcBef>
                <a:spcPts val="1800"/>
              </a:spcBef>
              <a:buFont typeface="+mj-lt"/>
              <a:buAutoNum type="arabicParenR"/>
              <a:defRPr lang="pt-BR" sz="2000"/>
            </a:lvl3pPr>
            <a:lvl4pPr marL="1371600" indent="0">
              <a:spcBef>
                <a:spcPts val="1800"/>
              </a:spcBef>
              <a:buFont typeface="+mj-lt"/>
              <a:buNone/>
              <a:defRPr lang="pt-BR" sz="2000"/>
            </a:lvl4pPr>
            <a:lvl5pPr marL="2286000" indent="-457200">
              <a:spcBef>
                <a:spcPts val="1800"/>
              </a:spcBef>
              <a:buFont typeface="+mj-lt"/>
              <a:buAutoNum type="arabicPeriod"/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endParaRPr lang="pt-BR" dirty="0"/>
          </a:p>
        </p:txBody>
      </p:sp>
      <p:sp>
        <p:nvSpPr>
          <p:cNvPr id="2" name="Espaço Reservado para Conteúdo 5">
            <a:extLst>
              <a:ext uri="{FF2B5EF4-FFF2-40B4-BE49-F238E27FC236}">
                <a16:creationId xmlns:a16="http://schemas.microsoft.com/office/drawing/2014/main" id="{3AC171DA-232D-44C1-6B93-40BACB298F4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594360" y="2810595"/>
            <a:ext cx="5198269" cy="3319513"/>
          </a:xfrm>
        </p:spPr>
        <p:txBody>
          <a:bodyPr lIns="0" tIns="4572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marL="283464" indent="-283464">
              <a:spcBef>
                <a:spcPts val="1800"/>
              </a:spcBef>
              <a:defRPr lang="pt-BR" sz="2000"/>
            </a:lvl2pPr>
            <a:lvl3pPr marL="548640" indent="-283464">
              <a:spcBef>
                <a:spcPts val="1800"/>
              </a:spcBef>
              <a:defRPr lang="pt-BR" sz="2000"/>
            </a:lvl3pPr>
            <a:lvl4pPr marL="822960" indent="-283464">
              <a:spcBef>
                <a:spcPts val="1800"/>
              </a:spcBef>
              <a:defRPr lang="pt-BR" sz="2000"/>
            </a:lvl4pPr>
            <a:lvl5pPr marL="1005840"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‹nº›</a:t>
            </a:fld>
            <a:endParaRPr lang="pt-BR" dirty="0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546068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e imagem do título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5310" y="278129"/>
            <a:ext cx="5063490" cy="2354026"/>
          </a:xfrm>
          <a:prstGeom prst="rect">
            <a:avLst/>
          </a:prstGeom>
        </p:spPr>
        <p:txBody>
          <a:bodyPr lIns="0" tIns="0" rIns="0" bIns="0" rtlCol="0" anchor="b" anchorCtr="0">
            <a:noAutofit/>
          </a:bodyPr>
          <a:lstStyle>
            <a:lvl1pPr>
              <a:defRPr lang="pt-BR" sz="4400" b="1" i="0">
                <a:solidFill>
                  <a:schemeClr val="bg1"/>
                </a:solidFill>
                <a:latin typeface="+mj-lt"/>
              </a:defRPr>
            </a:lvl1pPr>
          </a:lstStyle>
          <a:p>
            <a:pPr rtl="0"/>
            <a:r>
              <a:rPr lang="pt-BR"/>
              <a:t>Clique para adicionar um título </a:t>
            </a:r>
          </a:p>
        </p:txBody>
      </p:sp>
      <p:sp>
        <p:nvSpPr>
          <p:cNvPr id="3" name="Espaço Reservado para Conteúdo 5">
            <a:extLst>
              <a:ext uri="{FF2B5EF4-FFF2-40B4-BE49-F238E27FC236}">
                <a16:creationId xmlns:a16="http://schemas.microsoft.com/office/drawing/2014/main" id="{1EF4505D-6803-3813-7738-049963427819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594360" y="3279579"/>
            <a:ext cx="5044440" cy="2994415"/>
          </a:xfrm>
        </p:spPr>
        <p:txBody>
          <a:bodyPr lIns="0" tIns="228600" rIns="0" bIns="0" rtlCol="0">
            <a:normAutofit/>
          </a:bodyPr>
          <a:lstStyle>
            <a:lvl1pPr marL="0" indent="0">
              <a:spcBef>
                <a:spcPts val="1800"/>
              </a:spcBef>
              <a:buFont typeface="Arial" panose="020B0604020202020204" pitchFamily="34" charset="0"/>
              <a:buNone/>
              <a:defRPr lang="pt-BR" sz="2000"/>
            </a:lvl1pPr>
            <a:lvl2pPr indent="-283464">
              <a:spcBef>
                <a:spcPts val="1800"/>
              </a:spcBef>
              <a:defRPr lang="pt-BR" sz="2000"/>
            </a:lvl2pPr>
            <a:lvl3pPr indent="-283464">
              <a:spcBef>
                <a:spcPts val="1800"/>
              </a:spcBef>
              <a:defRPr lang="pt-BR" sz="2000"/>
            </a:lvl3pPr>
            <a:lvl4pPr indent="-283464">
              <a:spcBef>
                <a:spcPts val="1800"/>
              </a:spcBef>
              <a:defRPr lang="pt-BR" sz="2000"/>
            </a:lvl4pPr>
            <a:lvl5pPr indent="-283464">
              <a:spcBef>
                <a:spcPts val="1800"/>
              </a:spcBef>
              <a:defRPr lang="pt-BR" sz="2000"/>
            </a:lvl5pPr>
          </a:lstStyle>
          <a:p>
            <a:pPr lvl="0" rtl="0"/>
            <a:r>
              <a:rPr lang="pt-BR"/>
              <a:t>Clique para adicionar conteúdo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cxnSp>
        <p:nvCxnSpPr>
          <p:cNvPr id="4" name="Conector Reto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997459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Espaço Reservado para Imagem 11">
            <a:extLst>
              <a:ext uri="{FF2B5EF4-FFF2-40B4-BE49-F238E27FC236}">
                <a16:creationId xmlns:a16="http://schemas.microsoft.com/office/drawing/2014/main" id="{4658637A-5D36-6127-19BC-C203E23FA49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96000" y="0"/>
            <a:ext cx="6118225" cy="6858000"/>
          </a:xfrm>
        </p:spPr>
        <p:txBody>
          <a:bodyPr rtlCol="0">
            <a:normAutofit/>
          </a:bodyPr>
          <a:lstStyle>
            <a:lvl1pPr marL="0" indent="0" algn="ctr">
              <a:buNone/>
              <a:defRPr lang="pt-BR" sz="2000">
                <a:solidFill>
                  <a:schemeClr val="bg1"/>
                </a:solidFill>
              </a:defRPr>
            </a:lvl1pPr>
          </a:lstStyle>
          <a:p>
            <a:pPr rtl="0"/>
            <a:r>
              <a:rPr lang="pt-BR"/>
              <a:t>Clique no ícone para adicionar uma imagem</a:t>
            </a:r>
          </a:p>
        </p:txBody>
      </p:sp>
      <p:sp>
        <p:nvSpPr>
          <p:cNvPr id="10" name="Espaço Reservado para o Número do Slide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fld id="{294A09A9-5501-47C1-A89A-A340965A2BE2}" type="slidenum">
              <a:rPr lang="pt-BR" smtClean="0"/>
              <a:pPr rtl="0"/>
              <a:t>‹nº›</a:t>
            </a:fld>
            <a:endParaRPr lang="pt-BR" dirty="0">
              <a:latin typeface="+mn-lt"/>
            </a:endParaRPr>
          </a:p>
        </p:txBody>
      </p:sp>
      <p:sp>
        <p:nvSpPr>
          <p:cNvPr id="8" name="Espaço Reservado para Data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 rtlCol="0"/>
          <a:lstStyle>
            <a:defPPr>
              <a:defRPr lang="pt-BR"/>
            </a:defPPr>
          </a:lstStyle>
          <a:p>
            <a:pPr rtl="0"/>
            <a:endParaRPr lang="pt-B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9319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EED84C6-50E6-6C43-8031-AFF6268E0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360" y="1825625"/>
            <a:ext cx="103822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pt-BR"/>
            </a:defPPr>
          </a:lstStyle>
          <a:p>
            <a:pPr lvl="0" rtl="0"/>
            <a:r>
              <a:rPr lang="pt-BR"/>
              <a:t>Clique para editar o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</a:p>
        </p:txBody>
      </p:sp>
      <p:sp>
        <p:nvSpPr>
          <p:cNvPr id="12" name="Espaço Reservado para Título 11">
            <a:extLst>
              <a:ext uri="{FF2B5EF4-FFF2-40B4-BE49-F238E27FC236}">
                <a16:creationId xmlns:a16="http://schemas.microsoft.com/office/drawing/2014/main" id="{D41FC0AE-253D-D242-9C88-017078F8A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365125"/>
            <a:ext cx="104013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pt-BR"/>
            </a:defPPr>
          </a:lstStyle>
          <a:p>
            <a:pPr rtl="0"/>
            <a:r>
              <a:rPr lang="pt-BR"/>
              <a:t>Clique para editar o estilo de título Mestre</a:t>
            </a:r>
          </a:p>
        </p:txBody>
      </p:sp>
      <p:sp>
        <p:nvSpPr>
          <p:cNvPr id="30" name="Espaço Reservado para Data 3">
            <a:extLst>
              <a:ext uri="{FF2B5EF4-FFF2-40B4-BE49-F238E27FC236}">
                <a16:creationId xmlns:a16="http://schemas.microsoft.com/office/drawing/2014/main" id="{EF47083A-6D76-4B4D-87CA-E08E212F78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133648" y="6332220"/>
            <a:ext cx="131318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pt-BR" sz="1100" b="0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endParaRPr lang="pt-BR" dirty="0">
              <a:latin typeface="+mn-lt"/>
            </a:endParaRPr>
          </a:p>
        </p:txBody>
      </p:sp>
      <p:sp>
        <p:nvSpPr>
          <p:cNvPr id="32" name="Espaço Reservado para o Número do Slide 5">
            <a:extLst>
              <a:ext uri="{FF2B5EF4-FFF2-40B4-BE49-F238E27FC236}">
                <a16:creationId xmlns:a16="http://schemas.microsoft.com/office/drawing/2014/main" id="{C8ADA0DF-3751-9A48-8A21-59F01C782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4360" y="6332220"/>
            <a:ext cx="523240" cy="247651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lang="pt-BR" sz="1100" b="1" i="0">
                <a:solidFill>
                  <a:schemeClr val="bg1"/>
                </a:solidFill>
                <a:latin typeface="+mn-lt"/>
              </a:defRPr>
            </a:lvl1pPr>
          </a:lstStyle>
          <a:p>
            <a:pPr rtl="0"/>
            <a:fld id="{294A09A9-5501-47C1-A89A-A340965A2BE2}" type="slidenum">
              <a:rPr lang="pt-BR" smtClean="0"/>
              <a:pPr rtl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158922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1" r:id="rId1"/>
    <p:sldLayoutId id="2147483698" r:id="rId2"/>
    <p:sldLayoutId id="2147483710" r:id="rId3"/>
    <p:sldLayoutId id="2147483700" r:id="rId4"/>
    <p:sldLayoutId id="2147483701" r:id="rId5"/>
    <p:sldLayoutId id="2147483659" r:id="rId6"/>
    <p:sldLayoutId id="2147483709" r:id="rId7"/>
    <p:sldLayoutId id="2147483708" r:id="rId8"/>
    <p:sldLayoutId id="2147483707" r:id="rId9"/>
    <p:sldLayoutId id="2147483706" r:id="rId10"/>
    <p:sldLayoutId id="2147483705" r:id="rId11"/>
    <p:sldLayoutId id="2147483704" r:id="rId12"/>
    <p:sldLayoutId id="2147483703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lang="pt-BR" sz="4400" b="1" i="0" kern="1200" spc="100" baseline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lang="pt-BR">
          <a:solidFill>
            <a:schemeClr val="tx2"/>
          </a:solidFill>
        </a:defRPr>
      </a:lvl2pPr>
      <a:lvl3pPr eaLnBrk="1" hangingPunct="1">
        <a:defRPr lang="pt-BR">
          <a:solidFill>
            <a:schemeClr val="tx2"/>
          </a:solidFill>
        </a:defRPr>
      </a:lvl3pPr>
      <a:lvl4pPr eaLnBrk="1" hangingPunct="1">
        <a:defRPr lang="pt-BR">
          <a:solidFill>
            <a:schemeClr val="tx2"/>
          </a:solidFill>
        </a:defRPr>
      </a:lvl4pPr>
      <a:lvl5pPr eaLnBrk="1" hangingPunct="1">
        <a:defRPr lang="pt-BR">
          <a:solidFill>
            <a:schemeClr val="tx2"/>
          </a:solidFill>
        </a:defRPr>
      </a:lvl5pPr>
      <a:lvl6pPr eaLnBrk="1" hangingPunct="1">
        <a:defRPr lang="pt-BR">
          <a:solidFill>
            <a:schemeClr val="tx2"/>
          </a:solidFill>
        </a:defRPr>
      </a:lvl6pPr>
      <a:lvl7pPr eaLnBrk="1" hangingPunct="1">
        <a:defRPr lang="pt-BR">
          <a:solidFill>
            <a:schemeClr val="tx2"/>
          </a:solidFill>
        </a:defRPr>
      </a:lvl7pPr>
      <a:lvl8pPr eaLnBrk="1" hangingPunct="1">
        <a:defRPr lang="pt-BR">
          <a:solidFill>
            <a:schemeClr val="tx2"/>
          </a:solidFill>
        </a:defRPr>
      </a:lvl8pPr>
      <a:lvl9pPr eaLnBrk="1" hangingPunct="1">
        <a:defRPr lang="pt-BR">
          <a:solidFill>
            <a:schemeClr val="tx2"/>
          </a:solidFill>
        </a:defRPr>
      </a:lvl9pPr>
    </p:titleStyle>
    <p:bodyStyle>
      <a:lvl1pPr marL="228600" indent="-283464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pt-BR" sz="2800" b="0" i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2400" b="0" i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2000" b="0" i="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b="0" i="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b="0" i="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pt-B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240">
          <p15:clr>
            <a:srgbClr val="547EBF"/>
          </p15:clr>
        </p15:guide>
        <p15:guide id="4" orient="horz" pos="240">
          <p15:clr>
            <a:srgbClr val="547EBF"/>
          </p15:clr>
        </p15:guide>
        <p15:guide id="5" pos="7440">
          <p15:clr>
            <a:srgbClr val="547EBF"/>
          </p15:clr>
        </p15:guide>
        <p15:guide id="6" orient="horz" pos="4080">
          <p15:clr>
            <a:srgbClr val="547EBF"/>
          </p15:clr>
        </p15:guide>
        <p15:guide id="7" pos="600" userDrawn="1">
          <p15:clr>
            <a:srgbClr val="547EBF"/>
          </p15:clr>
        </p15:guide>
        <p15:guide id="8" pos="3720">
          <p15:clr>
            <a:srgbClr val="547EBF"/>
          </p15:clr>
        </p15:guide>
        <p15:guide id="9" pos="2112">
          <p15:clr>
            <a:srgbClr val="547EBF"/>
          </p15:clr>
        </p15:guide>
        <p15:guide id="10" pos="1848">
          <p15:clr>
            <a:srgbClr val="547EBF"/>
          </p15:clr>
        </p15:guide>
        <p15:guide id="11" pos="5568">
          <p15:clr>
            <a:srgbClr val="547EBF"/>
          </p15:clr>
        </p15:guide>
        <p15:guide id="12" pos="5832">
          <p15:clr>
            <a:srgbClr val="547EBF"/>
          </p15:clr>
        </p15:guide>
        <p15:guide id="13" pos="4968">
          <p15:clr>
            <a:srgbClr val="9FCC3B"/>
          </p15:clr>
        </p15:guide>
        <p15:guide id="14" pos="5208">
          <p15:clr>
            <a:srgbClr val="9FCC3B"/>
          </p15:clr>
        </p15:guide>
        <p15:guide id="15" pos="2712">
          <p15:clr>
            <a:srgbClr val="9FCC3B"/>
          </p15:clr>
        </p15:guide>
        <p15:guide id="16" pos="2472">
          <p15:clr>
            <a:srgbClr val="9FCC3B"/>
          </p15:clr>
        </p15:guide>
        <p15:guide id="17" pos="39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12.png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4.png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15.png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7.pn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9.png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png"/><Relationship Id="rId5" Type="http://schemas.openxmlformats.org/officeDocument/2006/relationships/image" Target="../media/image10.pn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11.pn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211D45B0-A6A9-E068-E30A-B58CA48811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509" y="91289"/>
            <a:ext cx="1272180" cy="143479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7AB1D9D6-2977-ABCD-FDF8-51AFA5064E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0622" y="1286236"/>
            <a:ext cx="7756567" cy="1023584"/>
          </a:xfrm>
        </p:spPr>
        <p:txBody>
          <a:bodyPr rtlCol="0"/>
          <a:lstStyle>
            <a:defPPr>
              <a:defRPr lang="pt-BR"/>
            </a:defPPr>
          </a:lstStyle>
          <a:p>
            <a:pPr algn="ctr">
              <a:lnSpc>
                <a:spcPct val="100000"/>
              </a:lnSpc>
            </a:pPr>
            <a:r>
              <a:rPr lang="pt-BR" sz="30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Da Transparência da Gestão Fiscal</a:t>
            </a:r>
            <a:endParaRPr lang="pt-BR" sz="3000" b="0" strike="noStrike" spc="-1" dirty="0">
              <a:latin typeface="Arial"/>
            </a:endParaRPr>
          </a:p>
        </p:txBody>
      </p:sp>
      <p:pic>
        <p:nvPicPr>
          <p:cNvPr id="6" name="Imagem 5" descr="Logotipo, nome da empresa&#10;&#10;Descrição gerada automaticamente">
            <a:extLst>
              <a:ext uri="{FF2B5EF4-FFF2-40B4-BE49-F238E27FC236}">
                <a16:creationId xmlns:a16="http://schemas.microsoft.com/office/drawing/2014/main" id="{115BBBC7-E039-06C1-A2DB-A8356A1B535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4124" y="238531"/>
            <a:ext cx="1272180" cy="88998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3A2AA2E-4A62-3749-3ECB-C9E2C4BAE88B}"/>
              </a:ext>
            </a:extLst>
          </p:cNvPr>
          <p:cNvSpPr txBox="1"/>
          <p:nvPr/>
        </p:nvSpPr>
        <p:spPr>
          <a:xfrm>
            <a:off x="2133689" y="624015"/>
            <a:ext cx="839043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20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2000" b="0" strike="noStrike" spc="-1" dirty="0">
              <a:latin typeface="Arial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CD5C2DFA-E5CE-EC07-C8F1-8A5307E056F9}"/>
              </a:ext>
            </a:extLst>
          </p:cNvPr>
          <p:cNvSpPr txBox="1"/>
          <p:nvPr/>
        </p:nvSpPr>
        <p:spPr>
          <a:xfrm>
            <a:off x="2999109" y="3429000"/>
            <a:ext cx="665959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Audiência Pública do Processo de Discussão do Plano Plurianual 2026 – 2029</a:t>
            </a:r>
            <a:endParaRPr lang="pt-BR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8899C5E-562D-B872-0761-D930F509BE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2392" y="3899140"/>
            <a:ext cx="2415397" cy="14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304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F6811-04B0-CC92-DEEE-CE4AE9BD43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B9F90068-1ECE-4EC3-4E64-27DE10DD2B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4" y="178375"/>
            <a:ext cx="945356" cy="1066191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FF61B2E0-4E5B-6A40-3814-4BA673337872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14" name="Imagem 13" descr="Logotipo, nome da empresa&#10;&#10;Descrição gerada automaticamente">
            <a:extLst>
              <a:ext uri="{FF2B5EF4-FFF2-40B4-BE49-F238E27FC236}">
                <a16:creationId xmlns:a16="http://schemas.microsoft.com/office/drawing/2014/main" id="{C972AF04-63AE-F444-200C-91E9F65778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313" y="204787"/>
            <a:ext cx="1272180" cy="88998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BE8F059B-9511-4053-DF46-DA0C74C3B7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61968" y="1171151"/>
            <a:ext cx="9440592" cy="479174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AEA3F961-6052-1B5F-1557-F7EE9B76FFB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1696" y="6331196"/>
            <a:ext cx="321989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484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orma Livre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1" name="Forma Livre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2" name="Forma Livre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pic>
        <p:nvPicPr>
          <p:cNvPr id="8" name="Imagem 7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FE129FB2-8B08-39F5-F345-355B9B9EA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4" y="178375"/>
            <a:ext cx="945356" cy="1066191"/>
          </a:xfrm>
          <a:prstGeom prst="rect">
            <a:avLst/>
          </a:prstGeom>
        </p:spPr>
      </p:pic>
      <p:pic>
        <p:nvPicPr>
          <p:cNvPr id="9" name="Imagem 8" descr="Logotipo, nome da empresa&#10;&#10;Descrição gerada automaticamente">
            <a:extLst>
              <a:ext uri="{FF2B5EF4-FFF2-40B4-BE49-F238E27FC236}">
                <a16:creationId xmlns:a16="http://schemas.microsoft.com/office/drawing/2014/main" id="{BA20DF9E-DC5A-7FC0-7905-CB6485A943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313" y="204787"/>
            <a:ext cx="1272180" cy="889988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F8AB073F-B419-34DB-8C33-3124CD398D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2450" y="1603129"/>
            <a:ext cx="9685147" cy="3201784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6D22B91B-BDB0-CA52-A7DE-CEE5D4E1E0E6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782BD8D-4A7E-AAFC-5F00-18C45B7A1F2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9226" y="6490369"/>
            <a:ext cx="321989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3780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10DE1-AB0C-DC08-94A2-C3428CD9D3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7053E167-9FF9-CB0D-714C-907742BF1C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31" y="204787"/>
            <a:ext cx="945356" cy="1066191"/>
          </a:xfrm>
          <a:prstGeom prst="rect">
            <a:avLst/>
          </a:prstGeom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5AC17911-D743-40D6-D6EE-734591D6E81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2243" y="204787"/>
            <a:ext cx="1272180" cy="889988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1AE8C204-7025-9F5F-DF60-8C9503BF363B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8222EADF-F35E-CEA7-6376-947C238FA5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94756" y="1424234"/>
            <a:ext cx="9402487" cy="418205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B28C0E8-C066-1B2B-FFCF-5164092AE7A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01310" y="6326883"/>
            <a:ext cx="321989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239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6891CE-9E66-5EB7-3C0A-30EA1B5D6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C67E9CDB-AE18-0A25-189B-31668E9B20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31" y="204787"/>
            <a:ext cx="945356" cy="1066191"/>
          </a:xfrm>
          <a:prstGeom prst="rect">
            <a:avLst/>
          </a:prstGeom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87052A1F-521F-CB29-132A-C4D6129693A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2243" y="204787"/>
            <a:ext cx="1272180" cy="889988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8327B60F-BB71-649A-84F9-99D6E5F6536C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F2D0320-24A8-D799-EBD6-263186EA72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156" y="1909088"/>
            <a:ext cx="10266177" cy="214532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55EF6739-802E-2253-58FC-0A0D9E24C6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156" y="6357897"/>
            <a:ext cx="321989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3353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m 12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FD39A3C5-BC2E-C602-5F93-A9D29F5597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4" y="178375"/>
            <a:ext cx="945356" cy="1066191"/>
          </a:xfrm>
          <a:prstGeom prst="rect">
            <a:avLst/>
          </a:prstGeom>
        </p:spPr>
      </p:pic>
      <p:pic>
        <p:nvPicPr>
          <p:cNvPr id="14" name="Imagem 13" descr="Logotipo, nome da empresa&#10;&#10;Descrição gerada automaticamente">
            <a:extLst>
              <a:ext uri="{FF2B5EF4-FFF2-40B4-BE49-F238E27FC236}">
                <a16:creationId xmlns:a16="http://schemas.microsoft.com/office/drawing/2014/main" id="{2389F9C9-9897-4F69-97A9-17BDC2D2E6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313" y="204787"/>
            <a:ext cx="1272180" cy="889988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BA96D650-80ED-546B-1CFF-DB7CA2E8A75C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45A2C64-DA64-1416-941C-EFD6BA50D4D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0156" y="1877062"/>
            <a:ext cx="6649378" cy="244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685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403CF-8F1F-3EA4-6D8C-114F255134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D374BB2E-8D95-8D9E-DEDB-2E33179DB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orma Livre 19">
              <a:extLst>
                <a:ext uri="{FF2B5EF4-FFF2-40B4-BE49-F238E27FC236}">
                  <a16:creationId xmlns:a16="http://schemas.microsoft.com/office/drawing/2014/main" id="{670532B9-3CF0-ED54-4C49-2B9920F82F80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1" name="Forma Livre 20">
              <a:extLst>
                <a:ext uri="{FF2B5EF4-FFF2-40B4-BE49-F238E27FC236}">
                  <a16:creationId xmlns:a16="http://schemas.microsoft.com/office/drawing/2014/main" id="{D66C9E0B-307E-93CC-FC2A-13F5DD7E814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2" name="Forma Livre 21">
              <a:extLst>
                <a:ext uri="{FF2B5EF4-FFF2-40B4-BE49-F238E27FC236}">
                  <a16:creationId xmlns:a16="http://schemas.microsoft.com/office/drawing/2014/main" id="{5A7F1B14-F59A-90F9-537E-BFF784952A4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pic>
        <p:nvPicPr>
          <p:cNvPr id="8" name="Imagem 7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0819414C-0E67-E4A9-797E-582EF8C364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4" y="178375"/>
            <a:ext cx="945356" cy="1066191"/>
          </a:xfrm>
          <a:prstGeom prst="rect">
            <a:avLst/>
          </a:prstGeom>
        </p:spPr>
      </p:pic>
      <p:pic>
        <p:nvPicPr>
          <p:cNvPr id="9" name="Imagem 8" descr="Logotipo, nome da empresa&#10;&#10;Descrição gerada automaticamente">
            <a:extLst>
              <a:ext uri="{FF2B5EF4-FFF2-40B4-BE49-F238E27FC236}">
                <a16:creationId xmlns:a16="http://schemas.microsoft.com/office/drawing/2014/main" id="{285B0549-A241-3003-B82B-CD8BC35372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313" y="204787"/>
            <a:ext cx="1272180" cy="889988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7DB6FDC1-BFCF-AEEF-C26C-333A3F5D0CD8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2E03A3D7-7FA7-4222-4772-E2ABE38329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3146" y="2758382"/>
            <a:ext cx="8065707" cy="134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558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A0FD3F6A-1FD3-42AE-48BC-46D0D86D17FF}"/>
              </a:ext>
            </a:extLst>
          </p:cNvPr>
          <p:cNvSpPr txBox="1"/>
          <p:nvPr/>
        </p:nvSpPr>
        <p:spPr>
          <a:xfrm>
            <a:off x="2070340" y="724618"/>
            <a:ext cx="727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Prevista na Lei Complementar 101/00, artigo 48, §1º, inciso I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E6D7AE7-B43F-8AFC-43E3-FA059470CA02}"/>
              </a:ext>
            </a:extLst>
          </p:cNvPr>
          <p:cNvSpPr txBox="1"/>
          <p:nvPr/>
        </p:nvSpPr>
        <p:spPr>
          <a:xfrm>
            <a:off x="1130058" y="1733908"/>
            <a:ext cx="9359661" cy="18933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48.</a:t>
            </a:r>
            <a:r>
              <a:rPr lang="pt-BR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São instrumentos de transparência da gestão fiscal, aos quais será dada ampla divulgação, inclusive em meios eletrônicos de acesso público: os planos, orçamentos e leis de diretrizes orçamentárias; as prestações de contas e o respectivo parecer prévio; o Relatório Resumido da Execução Orçamentária e o Relatório de Gestão Fiscal; e as versões simplificadas desses documentos.</a:t>
            </a:r>
          </a:p>
        </p:txBody>
      </p:sp>
      <p:sp>
        <p:nvSpPr>
          <p:cNvPr id="17" name="Rectangle 9">
            <a:extLst>
              <a:ext uri="{FF2B5EF4-FFF2-40B4-BE49-F238E27FC236}">
                <a16:creationId xmlns:a16="http://schemas.microsoft.com/office/drawing/2014/main" id="{E143CE8B-FF34-167E-247D-FBAA1553D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899" y="3843768"/>
            <a:ext cx="5892703" cy="3385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413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2413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§ 1</a:t>
            </a:r>
            <a:r>
              <a:rPr kumimoji="0" lang="pt-BR" altLang="pt-BR" sz="1600" b="0" i="0" u="sng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kumimoji="0" lang="pt-BR" altLang="pt-BR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  A transparência será assegurada também mediante:  </a:t>
            </a:r>
            <a:r>
              <a:rPr kumimoji="0" lang="pt-BR" alt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CA43E8A2-6E11-161A-6B6C-759DBCE2DE28}"/>
              </a:ext>
            </a:extLst>
          </p:cNvPr>
          <p:cNvSpPr txBox="1"/>
          <p:nvPr/>
        </p:nvSpPr>
        <p:spPr>
          <a:xfrm>
            <a:off x="1130058" y="4571373"/>
            <a:ext cx="93596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 – incentivo à participação popular e realização de audiências públicas, durante os processos de elaboração e discussão dos planos, lei de diretrizes orçamentárias e orçamentos; </a:t>
            </a:r>
            <a:endParaRPr lang="pt-BR" sz="16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3480211-83C7-205E-1FC6-7726E3BF27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822" y="2068854"/>
            <a:ext cx="2600688" cy="16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57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orma Livre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1" name="Forma Livre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2" name="Forma Livre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pic>
        <p:nvPicPr>
          <p:cNvPr id="8" name="Imagem 7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FE129FB2-8B08-39F5-F345-355B9B9EA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4" y="178375"/>
            <a:ext cx="945356" cy="1066191"/>
          </a:xfrm>
          <a:prstGeom prst="rect">
            <a:avLst/>
          </a:prstGeom>
        </p:spPr>
      </p:pic>
      <p:pic>
        <p:nvPicPr>
          <p:cNvPr id="9" name="Imagem 8" descr="Logotipo, nome da empresa&#10;&#10;Descrição gerada automaticamente">
            <a:extLst>
              <a:ext uri="{FF2B5EF4-FFF2-40B4-BE49-F238E27FC236}">
                <a16:creationId xmlns:a16="http://schemas.microsoft.com/office/drawing/2014/main" id="{BA20DF9E-DC5A-7FC0-7905-CB6485A943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313" y="204787"/>
            <a:ext cx="1272180" cy="889988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EE0F28F8-63FC-BD72-7401-82A43549BC3F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FDA730D9-B788-EB82-0A46-480B2C0BD2F7}"/>
              </a:ext>
            </a:extLst>
          </p:cNvPr>
          <p:cNvSpPr txBox="1"/>
          <p:nvPr/>
        </p:nvSpPr>
        <p:spPr>
          <a:xfrm>
            <a:off x="3049138" y="1328290"/>
            <a:ext cx="60937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800" b="1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Previsão Legal de Elaboração d</a:t>
            </a:r>
            <a:r>
              <a:rPr lang="pt-BR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PPA</a:t>
            </a:r>
            <a:r>
              <a:rPr lang="pt-BR" sz="1800" b="1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pt-B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54E3DB-9581-80B1-D0B6-69C7A7F13753}"/>
              </a:ext>
            </a:extLst>
          </p:cNvPr>
          <p:cNvSpPr txBox="1"/>
          <p:nvPr/>
        </p:nvSpPr>
        <p:spPr>
          <a:xfrm>
            <a:off x="1812985" y="2364079"/>
            <a:ext cx="856603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PPA está previsto na Constituição Federal, na Seção dos Orçamentos:</a:t>
            </a:r>
          </a:p>
          <a:p>
            <a:pPr algn="just">
              <a:lnSpc>
                <a:spcPct val="150000"/>
              </a:lnSpc>
            </a:pP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165. Leis de iniciativa do Poder Executivo estabelecerão:</a:t>
            </a:r>
          </a:p>
          <a:p>
            <a:pPr algn="just">
              <a:lnSpc>
                <a:spcPct val="150000"/>
              </a:lnSpc>
            </a:pPr>
            <a:r>
              <a:rPr lang="pt-BR" sz="16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- o plano plurianual</a:t>
            </a: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- as diretrizes orçamentárias;</a:t>
            </a:r>
          </a:p>
          <a:p>
            <a:pPr algn="just">
              <a:lnSpc>
                <a:spcPct val="150000"/>
              </a:lnSpc>
            </a:pP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- os orçamentos anuais.</a:t>
            </a:r>
          </a:p>
          <a:p>
            <a:pPr algn="just">
              <a:lnSpc>
                <a:spcPct val="150000"/>
              </a:lnSpc>
            </a:pPr>
            <a:r>
              <a:rPr lang="pt-B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1º A lei que instituir o plano plurianual estabelecerá, de forma regionalizada, as diretrizes, objetivos e metas da administração pública federal para as despesas de capital e outras delas decorrentes e para as relativas aos programas de duração continuada.</a:t>
            </a:r>
          </a:p>
          <a:p>
            <a:pPr algn="just"/>
            <a:endParaRPr lang="pt-BR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0312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C78CEA4F-D72A-C069-6A51-328B103CA0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orma Livre 19">
              <a:extLst>
                <a:ext uri="{FF2B5EF4-FFF2-40B4-BE49-F238E27FC236}">
                  <a16:creationId xmlns:a16="http://schemas.microsoft.com/office/drawing/2014/main" id="{7E473402-19FD-A5B0-5CB6-E5F3926D382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1" name="Forma Livre 20">
              <a:extLst>
                <a:ext uri="{FF2B5EF4-FFF2-40B4-BE49-F238E27FC236}">
                  <a16:creationId xmlns:a16="http://schemas.microsoft.com/office/drawing/2014/main" id="{879D1CAD-2EA2-9376-7B64-0C3AC590F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2" name="Forma Livre 21">
              <a:extLst>
                <a:ext uri="{FF2B5EF4-FFF2-40B4-BE49-F238E27FC236}">
                  <a16:creationId xmlns:a16="http://schemas.microsoft.com/office/drawing/2014/main" id="{B16F8906-918C-BE0B-A4AB-6A1D48150AC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pic>
        <p:nvPicPr>
          <p:cNvPr id="8" name="Imagem 7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FE129FB2-8B08-39F5-F345-355B9B9EA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4" y="178375"/>
            <a:ext cx="945356" cy="1066191"/>
          </a:xfrm>
          <a:prstGeom prst="rect">
            <a:avLst/>
          </a:prstGeom>
        </p:spPr>
      </p:pic>
      <p:pic>
        <p:nvPicPr>
          <p:cNvPr id="9" name="Imagem 8" descr="Logotipo, nome da empresa&#10;&#10;Descrição gerada automaticamente">
            <a:extLst>
              <a:ext uri="{FF2B5EF4-FFF2-40B4-BE49-F238E27FC236}">
                <a16:creationId xmlns:a16="http://schemas.microsoft.com/office/drawing/2014/main" id="{BA20DF9E-DC5A-7FC0-7905-CB6485A9435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313" y="204787"/>
            <a:ext cx="1272180" cy="889988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EE0F28F8-63FC-BD72-7401-82A43549BC3F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5276A5A-E2D6-24CF-A322-0D3807F867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1094" y="1572255"/>
            <a:ext cx="7272504" cy="3959722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C5D38BEE-0240-5937-200D-5BBAEFB1B47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9226" y="6467399"/>
            <a:ext cx="6516009" cy="323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257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239FB4F4-A92E-93AC-F72F-FF513CE8FA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31" y="204787"/>
            <a:ext cx="945356" cy="1066191"/>
          </a:xfrm>
          <a:prstGeom prst="rect">
            <a:avLst/>
          </a:prstGeom>
        </p:spPr>
      </p:pic>
      <p:pic>
        <p:nvPicPr>
          <p:cNvPr id="13" name="Imagem 12" descr="Logotipo, nome da empresa&#10;&#10;Descrição gerada automaticamente">
            <a:extLst>
              <a:ext uri="{FF2B5EF4-FFF2-40B4-BE49-F238E27FC236}">
                <a16:creationId xmlns:a16="http://schemas.microsoft.com/office/drawing/2014/main" id="{AC0F1C2C-C2F4-5320-686E-75BF1CB19FD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2243" y="204787"/>
            <a:ext cx="1272180" cy="889988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8DCE5D14-0907-AB56-B265-4684A47076A0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B456CC1-EA73-AE17-20E5-AF106B0CCE0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52547" y="1120294"/>
            <a:ext cx="6725589" cy="5210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484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1633A5-8BE3-D44D-57F3-2EF1613768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m 10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41534F3F-4F9B-3477-E4F3-28725C5A90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31" y="204787"/>
            <a:ext cx="945356" cy="1066191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98894BF9-B421-DBCF-8482-ADE79DB93C7D}"/>
              </a:ext>
            </a:extLst>
          </p:cNvPr>
          <p:cNvSpPr/>
          <p:nvPr/>
        </p:nvSpPr>
        <p:spPr>
          <a:xfrm>
            <a:off x="5786651" y="3429000"/>
            <a:ext cx="3152633" cy="11293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6444D4CE-FEE3-9CC7-243D-CF8147CC98B9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14" name="Imagem 13" descr="Logotipo, nome da empresa&#10;&#10;Descrição gerada automaticamente">
            <a:extLst>
              <a:ext uri="{FF2B5EF4-FFF2-40B4-BE49-F238E27FC236}">
                <a16:creationId xmlns:a16="http://schemas.microsoft.com/office/drawing/2014/main" id="{40B4D4D2-D521-B409-A3BE-61DF289F44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5892" y="204787"/>
            <a:ext cx="1272180" cy="88998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3AC9AFE2-3272-09A1-FC94-DBDE83F57DE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5113" y="1094775"/>
            <a:ext cx="9806869" cy="5339478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3AEC6CE-C88D-F46B-778B-49574108CB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96000" y="6558442"/>
            <a:ext cx="321989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05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41C82BDE-80F2-56F9-827C-6061A093C4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4" y="178375"/>
            <a:ext cx="945356" cy="1066191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8AEBCEF6-560D-F578-9350-668D08681947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14" name="Imagem 13" descr="Logotipo, nome da empresa&#10;&#10;Descrição gerada automaticamente">
            <a:extLst>
              <a:ext uri="{FF2B5EF4-FFF2-40B4-BE49-F238E27FC236}">
                <a16:creationId xmlns:a16="http://schemas.microsoft.com/office/drawing/2014/main" id="{712B66E7-6320-2DBB-49DE-2D37F4AC47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313" y="204787"/>
            <a:ext cx="1272180" cy="88998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FC16F5BC-4470-DDDF-96A5-14E2FE657D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8253" y="1176705"/>
            <a:ext cx="11202963" cy="5039428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CE85F7AC-9107-8DD6-1327-C623396D80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7899" y="6496702"/>
            <a:ext cx="321989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25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41C82BDE-80F2-56F9-827C-6061A093C4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4" y="178375"/>
            <a:ext cx="945356" cy="1066191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8AEBCEF6-560D-F578-9350-668D08681947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14" name="Imagem 13" descr="Logotipo, nome da empresa&#10;&#10;Descrição gerada automaticamente">
            <a:extLst>
              <a:ext uri="{FF2B5EF4-FFF2-40B4-BE49-F238E27FC236}">
                <a16:creationId xmlns:a16="http://schemas.microsoft.com/office/drawing/2014/main" id="{712B66E7-6320-2DBB-49DE-2D37F4AC475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313" y="204787"/>
            <a:ext cx="1272180" cy="889988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65858EE2-00F9-5E6E-AB43-DBAB0A999A8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8057" y="1163786"/>
            <a:ext cx="9373908" cy="4963218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3E617515-4195-8A7E-6E82-11F1BABC33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3068" y="6331196"/>
            <a:ext cx="321989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054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F971F-EBC8-85D3-6D65-0D4D36CAC7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upo 18">
            <a:extLst>
              <a:ext uri="{FF2B5EF4-FFF2-40B4-BE49-F238E27FC236}">
                <a16:creationId xmlns:a16="http://schemas.microsoft.com/office/drawing/2014/main" id="{8E8AA6B6-6565-1D8E-AED1-8EF6EC49B4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/>
        </p:nvGrpSpPr>
        <p:grpSpPr bwMode="auto">
          <a:xfrm rot="16200000" flipV="1">
            <a:off x="0" y="3900132"/>
            <a:ext cx="2959226" cy="2959226"/>
            <a:chOff x="0" y="12289"/>
            <a:chExt cx="3550" cy="3551"/>
          </a:xfrm>
        </p:grpSpPr>
        <p:sp>
          <p:nvSpPr>
            <p:cNvPr id="20" name="Forma Livre 19">
              <a:extLst>
                <a:ext uri="{FF2B5EF4-FFF2-40B4-BE49-F238E27FC236}">
                  <a16:creationId xmlns:a16="http://schemas.microsoft.com/office/drawing/2014/main" id="{73277C81-7D8B-3715-CB52-1B9A97EA1093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1" name="Forma Livre 20">
              <a:extLst>
                <a:ext uri="{FF2B5EF4-FFF2-40B4-BE49-F238E27FC236}">
                  <a16:creationId xmlns:a16="http://schemas.microsoft.com/office/drawing/2014/main" id="{01DEFB7E-EA87-42EB-4414-A1A53039A77B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  <p:sp>
          <p:nvSpPr>
            <p:cNvPr id="22" name="Forma Livre 21">
              <a:extLst>
                <a:ext uri="{FF2B5EF4-FFF2-40B4-BE49-F238E27FC236}">
                  <a16:creationId xmlns:a16="http://schemas.microsoft.com/office/drawing/2014/main" id="{773FB6D4-B630-F05F-A075-1AC9C9EE5F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rtlCol="0" anchor="t" anchorCtr="0" upright="1">
              <a:noAutofit/>
            </a:bodyPr>
            <a:lstStyle>
              <a:defPPr>
                <a:defRPr lang="pt-BR"/>
              </a:defPPr>
            </a:lstStyle>
            <a:p>
              <a:pPr rtl="0"/>
              <a:endParaRPr lang="pt-BR" dirty="0"/>
            </a:p>
          </p:txBody>
        </p:sp>
      </p:grpSp>
      <p:pic>
        <p:nvPicPr>
          <p:cNvPr id="8" name="Imagem 7" descr="Desenho de personagem de desenho animado&#10;&#10;Descrição gerada automaticamente com confiança baixa">
            <a:extLst>
              <a:ext uri="{FF2B5EF4-FFF2-40B4-BE49-F238E27FC236}">
                <a16:creationId xmlns:a16="http://schemas.microsoft.com/office/drawing/2014/main" id="{2E1014E5-79E9-0A28-18D8-F4A3BDCF56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694" y="178375"/>
            <a:ext cx="945356" cy="1066191"/>
          </a:xfrm>
          <a:prstGeom prst="rect">
            <a:avLst/>
          </a:prstGeom>
        </p:spPr>
      </p:pic>
      <p:pic>
        <p:nvPicPr>
          <p:cNvPr id="9" name="Imagem 8" descr="Logotipo, nome da empresa&#10;&#10;Descrição gerada automaticamente">
            <a:extLst>
              <a:ext uri="{FF2B5EF4-FFF2-40B4-BE49-F238E27FC236}">
                <a16:creationId xmlns:a16="http://schemas.microsoft.com/office/drawing/2014/main" id="{5BCAA60C-6C74-D8DF-B67E-1544A1BB40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313" y="204787"/>
            <a:ext cx="1272180" cy="889988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9C219B84-7D43-9127-7864-969462B760E2}"/>
              </a:ext>
            </a:extLst>
          </p:cNvPr>
          <p:cNvSpPr txBox="1"/>
          <p:nvPr/>
        </p:nvSpPr>
        <p:spPr>
          <a:xfrm>
            <a:off x="2848402" y="526804"/>
            <a:ext cx="64951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t-BR" sz="1800" b="1" strike="noStrike" spc="-1" dirty="0">
                <a:solidFill>
                  <a:srgbClr val="000000"/>
                </a:solidFill>
                <a:latin typeface="Arial Narrow"/>
                <a:ea typeface="Arial Narrow"/>
              </a:rPr>
              <a:t>CÂMARA MUNICIPAL DE SANTA BÁRBARA D’OESTE</a:t>
            </a:r>
            <a:endParaRPr lang="pt-BR" sz="1800" b="0" strike="noStrike" spc="-1" dirty="0">
              <a:latin typeface="Arial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58411B6-1154-C1EC-2041-D6418FD5A9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7151" y="1957664"/>
            <a:ext cx="9297698" cy="2476846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657BFCD-139F-C72C-1E53-44BA3C13955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9226" y="6562684"/>
            <a:ext cx="3219899" cy="295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635760"/>
      </p:ext>
    </p:extLst>
  </p:cSld>
  <p:clrMapOvr>
    <a:masterClrMapping/>
  </p:clrMapOvr>
</p:sld>
</file>

<file path=ppt/theme/theme1.xml><?xml version="1.0" encoding="utf-8"?>
<a:theme xmlns:a="http://schemas.openxmlformats.org/drawingml/2006/main" name="Personalizado">
  <a:themeElements>
    <a:clrScheme name="Swiss">
      <a:dk1>
        <a:srgbClr val="000000"/>
      </a:dk1>
      <a:lt1>
        <a:srgbClr val="FFFFFF"/>
      </a:lt1>
      <a:dk2>
        <a:srgbClr val="E4E4E4"/>
      </a:dk2>
      <a:lt2>
        <a:srgbClr val="7CA655"/>
      </a:lt2>
      <a:accent1>
        <a:srgbClr val="A9D4DB"/>
      </a:accent1>
      <a:accent2>
        <a:srgbClr val="FBE284"/>
      </a:accent2>
      <a:accent3>
        <a:srgbClr val="4495A2"/>
      </a:accent3>
      <a:accent4>
        <a:srgbClr val="AA5881"/>
      </a:accent4>
      <a:accent5>
        <a:srgbClr val="E06742"/>
      </a:accent5>
      <a:accent6>
        <a:srgbClr val="F9D448"/>
      </a:accent6>
      <a:hlink>
        <a:srgbClr val="4495A2"/>
      </a:hlink>
      <a:folHlink>
        <a:srgbClr val="AA5881"/>
      </a:folHlink>
    </a:clrScheme>
    <a:fontScheme name="Custom 175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72332789_TF78853419_Win32" id="{854A30D2-9E34-488C-9C98-B452D2CBAD89}" vid="{DA39436B-3821-44D5-9B65-C78155AED975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2DB9E12-8AC3-4138-BF4D-720A5525A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21FFAC0-05A2-416A-B06C-C248395482C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4B194E-8B30-4377-8C59-ECFB902D2A26}">
  <ds:schemaRefs>
    <ds:schemaRef ds:uri="16c05727-aa75-4e4a-9b5f-8a80a1165891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terms/"/>
    <ds:schemaRef ds:uri="http://www.w3.org/XML/1998/namespace"/>
    <ds:schemaRef ds:uri="230e9df3-be65-4c73-a93b-d1236ebd677e"/>
    <ds:schemaRef ds:uri="http://purl.org/dc/elements/1.1/"/>
    <ds:schemaRef ds:uri="71af3243-3dd4-4a8d-8c0d-dd76da1f02a5"/>
    <ds:schemaRef ds:uri="http://schemas.microsoft.com/sharepoint/v3"/>
    <ds:schemaRef ds:uri="http://purl.org/dc/dcmitype/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{2AD8100E-CF0F-4EB6-B78E-3CB913EA8169}tf78853419_win32</Template>
  <TotalTime>660</TotalTime>
  <Words>327</Words>
  <Application>Microsoft Office PowerPoint</Application>
  <PresentationFormat>Widescreen</PresentationFormat>
  <Paragraphs>41</Paragraphs>
  <Slides>15</Slides>
  <Notes>14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Arial Narrow</vt:lpstr>
      <vt:lpstr>Calibri</vt:lpstr>
      <vt:lpstr>Franklin Gothic Book</vt:lpstr>
      <vt:lpstr>Franklin Gothic Demi</vt:lpstr>
      <vt:lpstr>Personalizado</vt:lpstr>
      <vt:lpstr>Da Transparência da Gestão Fiscal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Raquel Campagnol</dc:creator>
  <cp:lastModifiedBy>Henrique Guimarães</cp:lastModifiedBy>
  <cp:revision>35</cp:revision>
  <cp:lastPrinted>2025-11-18T17:24:34Z</cp:lastPrinted>
  <dcterms:created xsi:type="dcterms:W3CDTF">2024-08-12T13:10:22Z</dcterms:created>
  <dcterms:modified xsi:type="dcterms:W3CDTF">2025-11-19T17:16:13Z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