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4"/>
  </p:notesMasterIdLst>
  <p:handoutMasterIdLst>
    <p:handoutMasterId r:id="rId15"/>
  </p:handoutMasterIdLst>
  <p:sldIdLst>
    <p:sldId id="410" r:id="rId5"/>
    <p:sldId id="383" r:id="rId6"/>
    <p:sldId id="391" r:id="rId7"/>
    <p:sldId id="397" r:id="rId8"/>
    <p:sldId id="408" r:id="rId9"/>
    <p:sldId id="412" r:id="rId10"/>
    <p:sldId id="407" r:id="rId11"/>
    <p:sldId id="413" r:id="rId12"/>
    <p:sldId id="414" r:id="rId13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6327" autoAdjust="0"/>
  </p:normalViewPr>
  <p:slideViewPr>
    <p:cSldViewPr snapToGrid="0">
      <p:cViewPr varScale="1">
        <p:scale>
          <a:sx n="70" d="100"/>
          <a:sy n="70" d="100"/>
        </p:scale>
        <p:origin x="72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39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pPr rtl="0"/>
            <a:fld id="{2F41AB2A-FCB0-449C-94A2-E3FFDC5F192E}" type="datetime1">
              <a:rPr lang="pt-BR" smtClean="0"/>
              <a:t>13/08/2024</a:t>
            </a:fld>
            <a:endParaRPr lang="pt-BR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E2C230DF-5933-439D-898F-38E9AC9BA688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8" name="Espaço Reservado para Cabeçalho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fld id="{6F315709-B4D1-47A8-A516-AEABF47ED22D}" type="datetime1">
              <a:rPr lang="pt-BR" smtClean="0"/>
              <a:pPr/>
              <a:t>13/08/2024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A89C7E07-3C67-C64C-8DA0-0404F630397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BC04D-2568-C19F-6211-ABA7996CB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BBBD96A4-D432-FA69-5E46-4DF91D77CA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EF639921-CFBB-DE6F-31EB-81B758CA02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4453E3F8-8185-F97B-2F08-1F44FCE2A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7777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133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1160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1923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9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pt-BR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e tabela do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orma Livre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7" name="Forma Livre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Espaço Reservado para Conteú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marL="457200" indent="0">
              <a:spcBef>
                <a:spcPts val="1800"/>
              </a:spcBef>
              <a:buNone/>
              <a:defRPr lang="pt-BR" sz="2000"/>
            </a:lvl2pPr>
            <a:lvl3pPr marL="914400" indent="0">
              <a:spcBef>
                <a:spcPts val="1800"/>
              </a:spcBef>
              <a:buNone/>
              <a:defRPr lang="pt-BR" sz="2000"/>
            </a:lvl3pPr>
            <a:lvl4pPr marL="1371600" indent="0">
              <a:spcBef>
                <a:spcPts val="1800"/>
              </a:spcBef>
              <a:buNone/>
              <a:defRPr lang="pt-BR" sz="2000"/>
            </a:lvl4pPr>
            <a:lvl5pPr marL="1828800" indent="0">
              <a:spcBef>
                <a:spcPts val="1800"/>
              </a:spcBef>
              <a:buNone/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pt-BR" sz="2000"/>
            </a:lvl1pPr>
            <a:lvl2pPr>
              <a:spcBef>
                <a:spcPts val="600"/>
              </a:spcBef>
              <a:defRPr lang="pt-BR" sz="2000"/>
            </a:lvl2pPr>
            <a:lvl3pPr>
              <a:spcBef>
                <a:spcPts val="1800"/>
              </a:spcBef>
              <a:defRPr lang="pt-BR" sz="2000"/>
            </a:lvl3pPr>
            <a:lvl4pPr>
              <a:spcBef>
                <a:spcPts val="1800"/>
              </a:spcBef>
              <a:defRPr lang="pt-BR" sz="2000"/>
            </a:lvl4pPr>
            <a:lvl5pPr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Dois Conteúd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orma Livre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3" name="Forma Livre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4" name="Forma Livre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pt-BR" sz="2000"/>
            </a:lvl1pPr>
            <a:lvl2pPr>
              <a:spcBef>
                <a:spcPts val="600"/>
              </a:spcBef>
              <a:defRPr lang="pt-BR" sz="2000"/>
            </a:lvl2pPr>
            <a:lvl3pPr>
              <a:spcBef>
                <a:spcPts val="1800"/>
              </a:spcBef>
              <a:defRPr lang="pt-BR" sz="2000"/>
            </a:lvl3pPr>
            <a:lvl4pPr>
              <a:spcBef>
                <a:spcPts val="1800"/>
              </a:spcBef>
              <a:defRPr lang="pt-BR" sz="2000"/>
            </a:lvl4pPr>
            <a:lvl5pPr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 dirty="0"/>
              <a:t>Clique para adicionar conteúdo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7" name="Espaço Reservado para Conteú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pt-BR" sz="2000"/>
            </a:lvl1pPr>
            <a:lvl2pPr>
              <a:spcBef>
                <a:spcPts val="1800"/>
              </a:spcBef>
              <a:defRPr lang="pt-BR" sz="2000"/>
            </a:lvl2pPr>
            <a:lvl3pPr>
              <a:spcBef>
                <a:spcPts val="1800"/>
              </a:spcBef>
              <a:defRPr lang="pt-BR" sz="2000"/>
            </a:lvl3pPr>
            <a:lvl4pPr>
              <a:spcBef>
                <a:spcPts val="1800"/>
              </a:spcBef>
              <a:defRPr lang="pt-BR" sz="2000"/>
            </a:lvl4pPr>
            <a:lvl5pPr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9" name="Espaço Reservado para Tabela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 rtlCol="0">
            <a:noAutofit/>
          </a:bodyPr>
          <a:lstStyle>
            <a:lvl1pPr>
              <a:defRPr lang="pt-BR"/>
            </a:lvl1pPr>
          </a:lstStyle>
          <a:p>
            <a:pPr rtl="0"/>
            <a:r>
              <a:rPr lang="pt-BR"/>
              <a:t>Clique no ícone para adicionar tabela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pt-BR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pt-BR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pt-BR" sz="4000"/>
            </a:lvl2pPr>
            <a:lvl3pPr>
              <a:defRPr lang="pt-BR" sz="4000"/>
            </a:lvl3pPr>
            <a:lvl4pPr>
              <a:defRPr lang="pt-BR" sz="4000"/>
            </a:lvl4pPr>
            <a:lvl5pPr>
              <a:defRPr lang="pt-BR" sz="4000"/>
            </a:lvl5pPr>
          </a:lstStyle>
          <a:p>
            <a:pPr lvl="0" rtl="0"/>
            <a:r>
              <a:rPr lang="pt-BR"/>
              <a:t>Clique para adicionar o texto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Forma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 spc="50" baseline="0"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2" name="Espaço Reservado para Conteúdo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pt-BR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lang="pt-BR" sz="2000"/>
            </a:lvl2pPr>
            <a:lvl3pPr indent="-283464">
              <a:spcBef>
                <a:spcPts val="1800"/>
              </a:spcBef>
              <a:defRPr lang="pt-BR" sz="2000"/>
            </a:lvl3pPr>
            <a:lvl4pPr indent="-283464">
              <a:spcBef>
                <a:spcPts val="1800"/>
              </a:spcBef>
              <a:defRPr lang="pt-BR" sz="2000"/>
            </a:lvl4pPr>
            <a:lvl5pPr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3" name="Espaço Reservado para o Número do Slide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42" name="Espaço Reservado para Data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a seçã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pt-BR"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</a:lstStyle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pt-BR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pt-BR" sz="2000"/>
            </a:lvl1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pt-BR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pt-BR" sz="4000"/>
            </a:lvl2pPr>
            <a:lvl3pPr>
              <a:defRPr lang="pt-BR" sz="4000"/>
            </a:lvl3pPr>
            <a:lvl4pPr>
              <a:defRPr lang="pt-BR" sz="4000"/>
            </a:lvl4pPr>
            <a:lvl5pPr>
              <a:defRPr lang="pt-BR" sz="4000"/>
            </a:lvl5pPr>
          </a:lstStyle>
          <a:p>
            <a:pPr lvl="0" rtl="0"/>
            <a:r>
              <a:rPr lang="pt-BR"/>
              <a:t>Clique para adicionar o texto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upo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orma Livre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2" name="Forma Livre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3" name="Forma Livre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2" name="Espaço Reservado para Conteúdo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pt-BR" sz="2000"/>
            </a:lvl1pPr>
            <a:lvl2pPr indent="-283464">
              <a:spcBef>
                <a:spcPts val="1800"/>
              </a:spcBef>
              <a:defRPr lang="pt-BR" sz="2000"/>
            </a:lvl2pPr>
            <a:lvl3pPr indent="-283464">
              <a:spcBef>
                <a:spcPts val="1800"/>
              </a:spcBef>
              <a:defRPr lang="pt-BR" sz="2000"/>
            </a:lvl3pPr>
            <a:lvl4pPr indent="-283464">
              <a:spcBef>
                <a:spcPts val="1800"/>
              </a:spcBef>
              <a:defRPr lang="pt-BR" sz="2000"/>
            </a:lvl4pPr>
            <a:lvl5pPr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8" name="Espaço Reservado para o Número do Slide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pt-BR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pt-BR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pt-BR" sz="4000"/>
            </a:lvl2pPr>
            <a:lvl3pPr>
              <a:defRPr lang="pt-BR" sz="4000"/>
            </a:lvl3pPr>
            <a:lvl4pPr>
              <a:defRPr lang="pt-BR" sz="4000"/>
            </a:lvl4pPr>
            <a:lvl5pPr>
              <a:defRPr lang="pt-BR" sz="4000"/>
            </a:lvl5pPr>
          </a:lstStyle>
          <a:p>
            <a:pPr lvl="0" rtl="0"/>
            <a:r>
              <a:rPr lang="pt-BR"/>
              <a:t>Clique para adicionar o texto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Dois Conteúdos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orma Livre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3" name="Forma Livre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4" name="Forma Livre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2" name="Espaço Reservado para Conteúdo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marL="283464" indent="-283464">
              <a:spcBef>
                <a:spcPts val="1800"/>
              </a:spcBef>
              <a:defRPr lang="pt-BR" sz="2000"/>
            </a:lvl2pPr>
            <a:lvl3pPr marL="594360" indent="-283464">
              <a:spcBef>
                <a:spcPts val="1800"/>
              </a:spcBef>
              <a:defRPr lang="pt-BR" sz="2000"/>
            </a:lvl3pPr>
            <a:lvl4pPr marL="822960" indent="-283464">
              <a:spcBef>
                <a:spcPts val="1800"/>
              </a:spcBef>
              <a:defRPr lang="pt-BR" sz="2000"/>
            </a:lvl4pPr>
            <a:lvl5pPr marL="1005840"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3" name="Espaço Reservado para Conteúdo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marL="283464" indent="-283464">
              <a:spcBef>
                <a:spcPts val="1800"/>
              </a:spcBef>
              <a:defRPr lang="pt-BR" sz="2000"/>
            </a:lvl2pPr>
            <a:lvl3pPr marL="548640" indent="-283464">
              <a:spcBef>
                <a:spcPts val="1800"/>
              </a:spcBef>
              <a:defRPr lang="pt-BR" sz="2000"/>
            </a:lvl3pPr>
            <a:lvl4pPr marL="822960" indent="-283464">
              <a:spcBef>
                <a:spcPts val="1800"/>
              </a:spcBef>
              <a:defRPr lang="pt-BR" sz="2000"/>
            </a:lvl4pPr>
            <a:lvl5pPr marL="1005840"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Forma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3" name="Forma Livre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4" name="Forma Livre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8" name="Forma Livre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9" name="Forma Livre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Espaço Reservado para Conteú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pt-BR"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pt-BR"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pt-BR" sz="2000"/>
            </a:lvl3pPr>
            <a:lvl4pPr marL="1371600" indent="0">
              <a:spcBef>
                <a:spcPts val="1800"/>
              </a:spcBef>
              <a:buFont typeface="+mj-lt"/>
              <a:buNone/>
              <a:defRPr lang="pt-BR"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endParaRPr lang="pt-BR" dirty="0"/>
          </a:p>
        </p:txBody>
      </p:sp>
      <p:sp>
        <p:nvSpPr>
          <p:cNvPr id="2" name="Espaço Reservado para Conteúdo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marL="283464" indent="-283464">
              <a:spcBef>
                <a:spcPts val="1800"/>
              </a:spcBef>
              <a:defRPr lang="pt-BR" sz="2000"/>
            </a:lvl2pPr>
            <a:lvl3pPr marL="548640" indent="-283464">
              <a:spcBef>
                <a:spcPts val="1800"/>
              </a:spcBef>
              <a:defRPr lang="pt-BR" sz="2000"/>
            </a:lvl3pPr>
            <a:lvl4pPr marL="822960" indent="-283464">
              <a:spcBef>
                <a:spcPts val="1800"/>
              </a:spcBef>
              <a:defRPr lang="pt-BR" sz="2000"/>
            </a:lvl4pPr>
            <a:lvl5pPr marL="1005840"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e imagem do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3" name="Espaço Reservado para Conteúdo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indent="-283464">
              <a:spcBef>
                <a:spcPts val="1800"/>
              </a:spcBef>
              <a:defRPr lang="pt-BR" sz="2000"/>
            </a:lvl2pPr>
            <a:lvl3pPr indent="-283464">
              <a:spcBef>
                <a:spcPts val="1800"/>
              </a:spcBef>
              <a:defRPr lang="pt-BR" sz="2000"/>
            </a:lvl3pPr>
            <a:lvl4pPr indent="-283464">
              <a:spcBef>
                <a:spcPts val="1800"/>
              </a:spcBef>
              <a:defRPr lang="pt-BR" sz="2000"/>
            </a:lvl4pPr>
            <a:lvl5pPr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Espaço Reservado para Imagem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pt-BR" sz="20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2" name="Espaço Reservado para Título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</a:lstStyle>
          <a:p>
            <a:pPr rtl="0"/>
            <a:r>
              <a:rPr lang="pt-BR"/>
              <a:t>Clique para editar o estilo de título Mestre</a:t>
            </a:r>
          </a:p>
        </p:txBody>
      </p:sp>
      <p:sp>
        <p:nvSpPr>
          <p:cNvPr id="30" name="Espaço Reservado para Data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pt-BR"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pt-BR" dirty="0">
              <a:latin typeface="+mn-lt"/>
            </a:endParaRPr>
          </a:p>
        </p:txBody>
      </p:sp>
      <p:sp>
        <p:nvSpPr>
          <p:cNvPr id="32" name="Espaço Reservado para o Número do Slide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pt-BR" sz="11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pt-BR"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lang="pt-BR">
          <a:solidFill>
            <a:schemeClr val="tx2"/>
          </a:solidFill>
        </a:defRPr>
      </a:lvl2pPr>
      <a:lvl3pPr eaLnBrk="1" hangingPunct="1">
        <a:defRPr lang="pt-BR">
          <a:solidFill>
            <a:schemeClr val="tx2"/>
          </a:solidFill>
        </a:defRPr>
      </a:lvl3pPr>
      <a:lvl4pPr eaLnBrk="1" hangingPunct="1">
        <a:defRPr lang="pt-BR">
          <a:solidFill>
            <a:schemeClr val="tx2"/>
          </a:solidFill>
        </a:defRPr>
      </a:lvl4pPr>
      <a:lvl5pPr eaLnBrk="1" hangingPunct="1">
        <a:defRPr lang="pt-BR">
          <a:solidFill>
            <a:schemeClr val="tx2"/>
          </a:solidFill>
        </a:defRPr>
      </a:lvl5pPr>
      <a:lvl6pPr eaLnBrk="1" hangingPunct="1">
        <a:defRPr lang="pt-BR">
          <a:solidFill>
            <a:schemeClr val="tx2"/>
          </a:solidFill>
        </a:defRPr>
      </a:lvl6pPr>
      <a:lvl7pPr eaLnBrk="1" hangingPunct="1">
        <a:defRPr lang="pt-BR">
          <a:solidFill>
            <a:schemeClr val="tx2"/>
          </a:solidFill>
        </a:defRPr>
      </a:lvl7pPr>
      <a:lvl8pPr eaLnBrk="1" hangingPunct="1">
        <a:defRPr lang="pt-BR">
          <a:solidFill>
            <a:schemeClr val="tx2"/>
          </a:solidFill>
        </a:defRPr>
      </a:lvl8pPr>
      <a:lvl9pPr eaLnBrk="1" hangingPunct="1">
        <a:defRPr lang="pt-BR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pt-BR"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emf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emf"/><Relationship Id="rId5" Type="http://schemas.openxmlformats.org/officeDocument/2006/relationships/image" Target="../media/image8.emf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emf"/><Relationship Id="rId5" Type="http://schemas.openxmlformats.org/officeDocument/2006/relationships/image" Target="../media/image9.emf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emf"/><Relationship Id="rId5" Type="http://schemas.openxmlformats.org/officeDocument/2006/relationships/image" Target="../media/image10.emf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211D45B0-A6A9-E068-E30A-B58CA48811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09" y="91289"/>
            <a:ext cx="1272180" cy="14347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0622" y="2173341"/>
            <a:ext cx="7756567" cy="1023584"/>
          </a:xfrm>
        </p:spPr>
        <p:txBody>
          <a:bodyPr rtlCol="0"/>
          <a:lstStyle>
            <a:defPPr>
              <a:defRPr lang="pt-BR"/>
            </a:defPPr>
          </a:lstStyle>
          <a:p>
            <a:pPr algn="ctr">
              <a:lnSpc>
                <a:spcPct val="100000"/>
              </a:lnSpc>
            </a:pPr>
            <a:r>
              <a:rPr lang="pt-BR" sz="30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Da Transparência da Gestão Fiscal</a:t>
            </a:r>
            <a:endParaRPr lang="pt-BR" sz="3000" b="0" strike="noStrike" spc="-1" dirty="0">
              <a:latin typeface="Arial"/>
            </a:endParaRPr>
          </a:p>
        </p:txBody>
      </p:sp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115BBBC7-E039-06C1-A2DB-A8356A1B53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124" y="238531"/>
            <a:ext cx="1272180" cy="889988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83A2AA2E-4A62-3749-3ECB-C9E2C4BAE88B}"/>
              </a:ext>
            </a:extLst>
          </p:cNvPr>
          <p:cNvSpPr txBox="1"/>
          <p:nvPr/>
        </p:nvSpPr>
        <p:spPr>
          <a:xfrm>
            <a:off x="2133689" y="624015"/>
            <a:ext cx="83904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2000" b="0" strike="noStrike" spc="-1" dirty="0">
              <a:latin typeface="Arial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E28B24F-1084-E386-D899-A8C4967B4013}"/>
              </a:ext>
            </a:extLst>
          </p:cNvPr>
          <p:cNvSpPr txBox="1"/>
          <p:nvPr/>
        </p:nvSpPr>
        <p:spPr>
          <a:xfrm>
            <a:off x="3218921" y="3865241"/>
            <a:ext cx="6629400" cy="1174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5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Audiência Pública</a:t>
            </a:r>
            <a:r>
              <a:rPr lang="pt-BR" sz="2500" b="0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 </a:t>
            </a:r>
            <a:r>
              <a:rPr lang="pt-BR" sz="25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do Processo de Discussão da Lei de Diretrizes Orçamentárias (2025)</a:t>
            </a:r>
            <a:endParaRPr lang="pt-BR" sz="25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FD39A3C5-BC2E-C602-5F93-A9D29F559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4" y="178375"/>
            <a:ext cx="945356" cy="1066191"/>
          </a:xfrm>
          <a:prstGeom prst="rect">
            <a:avLst/>
          </a:prstGeom>
        </p:spPr>
      </p:pic>
      <p:pic>
        <p:nvPicPr>
          <p:cNvPr id="14" name="Imagem 13" descr="Logotipo, nome da empresa&#10;&#10;Descrição gerada automaticamente">
            <a:extLst>
              <a:ext uri="{FF2B5EF4-FFF2-40B4-BE49-F238E27FC236}">
                <a16:creationId xmlns:a16="http://schemas.microsoft.com/office/drawing/2014/main" id="{2389F9C9-9897-4F69-97A9-17BDC2D2E6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313" y="204787"/>
            <a:ext cx="1272180" cy="889988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BA96D650-80ED-546B-1CFF-DB7CA2E8A75C}"/>
              </a:ext>
            </a:extLst>
          </p:cNvPr>
          <p:cNvSpPr txBox="1"/>
          <p:nvPr/>
        </p:nvSpPr>
        <p:spPr>
          <a:xfrm>
            <a:off x="2848402" y="526804"/>
            <a:ext cx="64951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1800" b="0" strike="noStrike" spc="-1" dirty="0">
              <a:latin typeface="Arial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849F986-8707-A52E-8F85-321CC5CFED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8" y="1585760"/>
            <a:ext cx="11111984" cy="474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pic>
        <p:nvPicPr>
          <p:cNvPr id="8" name="Imagem 7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FE129FB2-8B08-39F5-F345-355B9B9EA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4" y="178375"/>
            <a:ext cx="945356" cy="1066191"/>
          </a:xfrm>
          <a:prstGeom prst="rect">
            <a:avLst/>
          </a:prstGeom>
        </p:spPr>
      </p:pic>
      <p:pic>
        <p:nvPicPr>
          <p:cNvPr id="9" name="Imagem 8" descr="Logotipo, nome da empresa&#10;&#10;Descrição gerada automaticamente">
            <a:extLst>
              <a:ext uri="{FF2B5EF4-FFF2-40B4-BE49-F238E27FC236}">
                <a16:creationId xmlns:a16="http://schemas.microsoft.com/office/drawing/2014/main" id="{BA20DF9E-DC5A-7FC0-7905-CB6485A943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313" y="204787"/>
            <a:ext cx="1272180" cy="889988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EE0F28F8-63FC-BD72-7401-82A43549BC3F}"/>
              </a:ext>
            </a:extLst>
          </p:cNvPr>
          <p:cNvSpPr txBox="1"/>
          <p:nvPr/>
        </p:nvSpPr>
        <p:spPr>
          <a:xfrm>
            <a:off x="2848402" y="526804"/>
            <a:ext cx="64951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1800" b="0" strike="noStrike" spc="-1" dirty="0">
              <a:latin typeface="Arial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DA730D9-B788-EB82-0A46-480B2C0BD2F7}"/>
              </a:ext>
            </a:extLst>
          </p:cNvPr>
          <p:cNvSpPr txBox="1"/>
          <p:nvPr/>
        </p:nvSpPr>
        <p:spPr>
          <a:xfrm>
            <a:off x="3049138" y="1044154"/>
            <a:ext cx="60937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Previsão Legal de Elaboração da LDO </a:t>
            </a:r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DDFE1B42-958E-1A0A-76D0-95AA332991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5758" y="1561503"/>
            <a:ext cx="8283018" cy="513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633A5-8BE3-D44D-57F3-2EF161376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41534F3F-4F9B-3477-E4F3-28725C5A90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31" y="204787"/>
            <a:ext cx="945356" cy="1066191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8894BF9-B421-DBCF-8482-ADE79DB93C7D}"/>
              </a:ext>
            </a:extLst>
          </p:cNvPr>
          <p:cNvSpPr/>
          <p:nvPr/>
        </p:nvSpPr>
        <p:spPr>
          <a:xfrm>
            <a:off x="5786651" y="3429000"/>
            <a:ext cx="3152633" cy="11293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444D4CE-FEE3-9CC7-243D-CF8147CC98B9}"/>
              </a:ext>
            </a:extLst>
          </p:cNvPr>
          <p:cNvSpPr txBox="1"/>
          <p:nvPr/>
        </p:nvSpPr>
        <p:spPr>
          <a:xfrm>
            <a:off x="2848402" y="526804"/>
            <a:ext cx="64951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1800" b="0" strike="noStrike" spc="-1" dirty="0">
              <a:latin typeface="Arial"/>
            </a:endParaRPr>
          </a:p>
        </p:txBody>
      </p:sp>
      <p:pic>
        <p:nvPicPr>
          <p:cNvPr id="14" name="Imagem 13" descr="Logotipo, nome da empresa&#10;&#10;Descrição gerada automaticamente">
            <a:extLst>
              <a:ext uri="{FF2B5EF4-FFF2-40B4-BE49-F238E27FC236}">
                <a16:creationId xmlns:a16="http://schemas.microsoft.com/office/drawing/2014/main" id="{40B4D4D2-D521-B409-A3BE-61DF289F44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892" y="204787"/>
            <a:ext cx="1272180" cy="889988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787BF0AA-2187-7739-B934-3A99BAB82B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148" y="1475694"/>
            <a:ext cx="10218347" cy="449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5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F243E831-CCE5-A45D-FE6F-BEDD0F877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6752" y="1407457"/>
            <a:ext cx="7935088" cy="4529320"/>
          </a:xfrm>
          <a:prstGeom prst="rect">
            <a:avLst/>
          </a:prstGeom>
        </p:spPr>
      </p:pic>
      <p:pic>
        <p:nvPicPr>
          <p:cNvPr id="12" name="Imagem 11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239FB4F4-A92E-93AC-F72F-FF513CE8FA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31" y="204787"/>
            <a:ext cx="945356" cy="1066191"/>
          </a:xfrm>
          <a:prstGeom prst="rect">
            <a:avLst/>
          </a:prstGeom>
        </p:spPr>
      </p:pic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AC0F1C2C-C2F4-5320-686E-75BF1CB19F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243" y="204787"/>
            <a:ext cx="1272180" cy="889988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DCE5D14-0907-AB56-B265-4684A47076A0}"/>
              </a:ext>
            </a:extLst>
          </p:cNvPr>
          <p:cNvSpPr txBox="1"/>
          <p:nvPr/>
        </p:nvSpPr>
        <p:spPr>
          <a:xfrm>
            <a:off x="2848402" y="526804"/>
            <a:ext cx="64951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1800" b="0" strike="noStrike" spc="-1" dirty="0">
              <a:latin typeface="Arial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9EF3FFB-52AD-62BD-F284-92864118FD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4634" y="6122498"/>
            <a:ext cx="2016172" cy="2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pic>
        <p:nvPicPr>
          <p:cNvPr id="8" name="Imagem 7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FE129FB2-8B08-39F5-F345-355B9B9EA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4" y="178375"/>
            <a:ext cx="945356" cy="1066191"/>
          </a:xfrm>
          <a:prstGeom prst="rect">
            <a:avLst/>
          </a:prstGeom>
        </p:spPr>
      </p:pic>
      <p:pic>
        <p:nvPicPr>
          <p:cNvPr id="9" name="Imagem 8" descr="Logotipo, nome da empresa&#10;&#10;Descrição gerada automaticamente">
            <a:extLst>
              <a:ext uri="{FF2B5EF4-FFF2-40B4-BE49-F238E27FC236}">
                <a16:creationId xmlns:a16="http://schemas.microsoft.com/office/drawing/2014/main" id="{BA20DF9E-DC5A-7FC0-7905-CB6485A943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313" y="204787"/>
            <a:ext cx="1272180" cy="889988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EE0F28F8-63FC-BD72-7401-82A43549BC3F}"/>
              </a:ext>
            </a:extLst>
          </p:cNvPr>
          <p:cNvSpPr txBox="1"/>
          <p:nvPr/>
        </p:nvSpPr>
        <p:spPr>
          <a:xfrm>
            <a:off x="2848402" y="526804"/>
            <a:ext cx="64951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1800" b="0" strike="noStrike" spc="-1" dirty="0">
              <a:latin typeface="Arial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EB37C7A-D15D-BB2E-6304-3FE6173682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2732" y="1226093"/>
            <a:ext cx="8286535" cy="523812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D7D7424-8DB3-4983-858C-A8F1ADA37C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32748" y="6464214"/>
            <a:ext cx="2016172" cy="2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57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41C82BDE-80F2-56F9-827C-6061A093C4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4" y="178375"/>
            <a:ext cx="945356" cy="1066191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8AEBCEF6-560D-F578-9350-668D08681947}"/>
              </a:ext>
            </a:extLst>
          </p:cNvPr>
          <p:cNvSpPr txBox="1"/>
          <p:nvPr/>
        </p:nvSpPr>
        <p:spPr>
          <a:xfrm>
            <a:off x="2848402" y="526804"/>
            <a:ext cx="64951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1800" b="0" strike="noStrike" spc="-1" dirty="0">
              <a:latin typeface="Arial"/>
            </a:endParaRPr>
          </a:p>
        </p:txBody>
      </p:sp>
      <p:pic>
        <p:nvPicPr>
          <p:cNvPr id="14" name="Imagem 13" descr="Logotipo, nome da empresa&#10;&#10;Descrição gerada automaticamente">
            <a:extLst>
              <a:ext uri="{FF2B5EF4-FFF2-40B4-BE49-F238E27FC236}">
                <a16:creationId xmlns:a16="http://schemas.microsoft.com/office/drawing/2014/main" id="{712B66E7-6320-2DBB-49DE-2D37F4AC47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313" y="204787"/>
            <a:ext cx="1272180" cy="889988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A3DDFD55-0492-024D-3A46-F72A368C55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3428" y="1244566"/>
            <a:ext cx="7965144" cy="4719505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1D7D7424-8DB3-4983-858C-A8F1ADA37C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2152" y="6168488"/>
            <a:ext cx="2016172" cy="2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25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41C82BDE-80F2-56F9-827C-6061A093C4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4" y="178375"/>
            <a:ext cx="945356" cy="1066191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8AEBCEF6-560D-F578-9350-668D08681947}"/>
              </a:ext>
            </a:extLst>
          </p:cNvPr>
          <p:cNvSpPr txBox="1"/>
          <p:nvPr/>
        </p:nvSpPr>
        <p:spPr>
          <a:xfrm>
            <a:off x="2848402" y="526804"/>
            <a:ext cx="64951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1800" b="0" strike="noStrike" spc="-1" dirty="0">
              <a:latin typeface="Arial"/>
            </a:endParaRPr>
          </a:p>
        </p:txBody>
      </p:sp>
      <p:pic>
        <p:nvPicPr>
          <p:cNvPr id="14" name="Imagem 13" descr="Logotipo, nome da empresa&#10;&#10;Descrição gerada automaticamente">
            <a:extLst>
              <a:ext uri="{FF2B5EF4-FFF2-40B4-BE49-F238E27FC236}">
                <a16:creationId xmlns:a16="http://schemas.microsoft.com/office/drawing/2014/main" id="{712B66E7-6320-2DBB-49DE-2D37F4AC47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313" y="204787"/>
            <a:ext cx="1272180" cy="88998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9072CC7-542E-B2AB-FEB8-BE6CB8D596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6155" y="855402"/>
            <a:ext cx="5882185" cy="559270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3203C19-AE18-016E-FF37-4AFB7B7595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6155" y="6448110"/>
            <a:ext cx="2016172" cy="2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54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pic>
        <p:nvPicPr>
          <p:cNvPr id="8" name="Imagem 7" descr="Desenho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FE129FB2-8B08-39F5-F345-355B9B9EA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4" y="178375"/>
            <a:ext cx="945356" cy="1066191"/>
          </a:xfrm>
          <a:prstGeom prst="rect">
            <a:avLst/>
          </a:prstGeom>
        </p:spPr>
      </p:pic>
      <p:pic>
        <p:nvPicPr>
          <p:cNvPr id="9" name="Imagem 8" descr="Logotipo, nome da empresa&#10;&#10;Descrição gerada automaticamente">
            <a:extLst>
              <a:ext uri="{FF2B5EF4-FFF2-40B4-BE49-F238E27FC236}">
                <a16:creationId xmlns:a16="http://schemas.microsoft.com/office/drawing/2014/main" id="{BA20DF9E-DC5A-7FC0-7905-CB6485A943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313" y="204787"/>
            <a:ext cx="1272180" cy="889988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EE0F28F8-63FC-BD72-7401-82A43549BC3F}"/>
              </a:ext>
            </a:extLst>
          </p:cNvPr>
          <p:cNvSpPr txBox="1"/>
          <p:nvPr/>
        </p:nvSpPr>
        <p:spPr>
          <a:xfrm>
            <a:off x="2848402" y="526804"/>
            <a:ext cx="64951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000000"/>
                </a:solidFill>
                <a:latin typeface="Arial Narrow"/>
                <a:ea typeface="Arial Narrow"/>
              </a:rPr>
              <a:t>CÂMARA MUNICIPAL DE SANTA BÁRBARA D’OESTE</a:t>
            </a:r>
            <a:endParaRPr lang="pt-BR" sz="1800" b="0" strike="noStrike" spc="-1" dirty="0">
              <a:latin typeface="Arial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9D07049-93EA-984D-C0F7-63CF34F0EC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3146" y="2758382"/>
            <a:ext cx="8065707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378014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332789_TF78853419_Win32" id="{854A30D2-9E34-488C-9C98-B452D2CBAD89}" vid="{DA39436B-3821-44D5-9B65-C78155AED97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{2AD8100E-CF0F-4EB6-B78E-3CB913EA8169}tf78853419_win32</Template>
  <TotalTime>276</TotalTime>
  <Words>88</Words>
  <Application>Microsoft Office PowerPoint</Application>
  <PresentationFormat>Widescreen</PresentationFormat>
  <Paragraphs>21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Franklin Gothic Book</vt:lpstr>
      <vt:lpstr>Franklin Gothic Demi</vt:lpstr>
      <vt:lpstr>Personalizado</vt:lpstr>
      <vt:lpstr>Da Transparência da Gestão Fiscal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Raquel Campagnol</dc:creator>
  <cp:lastModifiedBy>Raquel Campagnol</cp:lastModifiedBy>
  <cp:revision>14</cp:revision>
  <dcterms:created xsi:type="dcterms:W3CDTF">2024-08-12T13:10:22Z</dcterms:created>
  <dcterms:modified xsi:type="dcterms:W3CDTF">2024-08-13T15:20:07Z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