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88150" cy="10018700"/>
  <p:embeddedFontLst>
    <p:embeddedFont>
      <p:font typeface="Libre Franklin"/>
      <p:regular r:id="rId17"/>
      <p:bold r:id="rId18"/>
      <p:italic r:id="rId19"/>
      <p:boldItalic r:id="rId20"/>
    </p:embeddedFont>
    <p:embeddedFont>
      <p:font typeface="Franklin Gothic"/>
      <p:bold r:id="rId21"/>
    </p:embeddedFont>
    <p:embeddedFont>
      <p:font typeface="Arial Narrow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g7LYb/NgWNUrJVoJHcLKgA4sPF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22" Type="http://schemas.openxmlformats.org/officeDocument/2006/relationships/font" Target="fonts/ArialNarrow-regular.fntdata"/><Relationship Id="rId21" Type="http://schemas.openxmlformats.org/officeDocument/2006/relationships/font" Target="fonts/FranklinGothic-bold.fntdata"/><Relationship Id="rId24" Type="http://schemas.openxmlformats.org/officeDocument/2006/relationships/font" Target="fonts/ArialNarrow-italic.fntdata"/><Relationship Id="rId23" Type="http://schemas.openxmlformats.org/officeDocument/2006/relationships/font" Target="fonts/ArialNarrow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ArialNarrow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2.xml"/><Relationship Id="rId19" Type="http://schemas.openxmlformats.org/officeDocument/2006/relationships/font" Target="fonts/LibreFranklin-italic.fntdata"/><Relationship Id="rId18" Type="http://schemas.openxmlformats.org/officeDocument/2006/relationships/font" Target="fonts/LibreFrankl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4871" cy="5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1698" y="0"/>
            <a:ext cx="2984871" cy="5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2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/>
          <p:nvPr>
            <p:ph idx="2" type="sldImg"/>
          </p:nvPr>
        </p:nvSpPr>
        <p:spPr>
          <a:xfrm>
            <a:off x="439738" y="1252538"/>
            <a:ext cx="6008687" cy="33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00" spcFirstLastPara="1" rIns="96600" wrap="square" tIns="4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:notes"/>
          <p:cNvSpPr txBox="1"/>
          <p:nvPr>
            <p:ph idx="12" type="sldNum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00" spcFirstLastPara="1" rIns="96600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1">
  <p:cSld name="Título 1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  <a:defRPr b="1" i="0" sz="6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" name="Google Shape;16;p14"/>
          <p:cNvGrpSpPr/>
          <p:nvPr/>
        </p:nvGrpSpPr>
        <p:grpSpPr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7" name="Google Shape;17;p14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14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20" name="Google Shape;20;p14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rgbClr val="5D7C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e tabela do título">
  <p:cSld name="Conteúdo e tabela do título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3"/>
          <p:cNvGrpSpPr/>
          <p:nvPr/>
        </p:nvGrpSpPr>
        <p:grpSpPr>
          <a:xfrm flipH="1" rot="5400000">
            <a:off x="0" y="3900132"/>
            <a:ext cx="2959226" cy="2959226"/>
            <a:chOff x="0" y="12289"/>
            <a:chExt cx="3550" cy="3551"/>
          </a:xfrm>
        </p:grpSpPr>
        <p:sp>
          <p:nvSpPr>
            <p:cNvPr id="93" name="Google Shape;93;p23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" name="Google Shape;94;p23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5" name="Google Shape;95;p23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6" name="Google Shape;96;p23"/>
          <p:cNvSpPr txBox="1"/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7" name="Google Shape;97;p23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rgbClr val="5D7C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2743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2" type="body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1" name="Google Shape;101;p23"/>
          <p:cNvSpPr txBox="1"/>
          <p:nvPr>
            <p:ph idx="10" type="dt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Dois Conteúdos">
  <p:cSld name="Título e Dois Conteúdos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4"/>
          <p:cNvGrpSpPr/>
          <p:nvPr/>
        </p:nvGrpSpPr>
        <p:grpSpPr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04" name="Google Shape;104;p24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7" name="Google Shape;107;p24"/>
          <p:cNvSpPr txBox="1"/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" name="Google Shape;108;p24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rgbClr val="5D7C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24"/>
          <p:cNvSpPr txBox="1"/>
          <p:nvPr>
            <p:ph idx="1" type="body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2" type="body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0" type="dt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2">
  <p:cSld name="Tabela 2"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6" name="Google Shape;116;p25"/>
          <p:cNvSpPr txBox="1"/>
          <p:nvPr>
            <p:ph idx="10" type="dt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" name="Google Shape;117;p25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rgbClr val="5D7C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3">
  <p:cSld name="Título 3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  <a:defRPr b="1" i="0" sz="6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0" name="Google Shape;120;p26"/>
          <p:cNvGrpSpPr/>
          <p:nvPr/>
        </p:nvGrpSpPr>
        <p:grpSpPr>
          <a:xfrm rot="10800000">
            <a:off x="6092752" y="0"/>
            <a:ext cx="6099248" cy="6099248"/>
            <a:chOff x="0" y="12289"/>
            <a:chExt cx="3550" cy="3551"/>
          </a:xfrm>
        </p:grpSpPr>
        <p:sp>
          <p:nvSpPr>
            <p:cNvPr id="121" name="Google Shape;121;p26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4" name="Google Shape;124;p26"/>
          <p:cNvSpPr txBox="1"/>
          <p:nvPr>
            <p:ph idx="1" type="body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None/>
              <a:defRPr b="1" i="0" sz="240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25" name="Google Shape;125;p26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rgbClr val="5D7C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">
  <p:cSld name="Agenda 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15"/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3" name="Google Shape;23;p15"/>
            <p:cNvSpPr/>
            <p:nvPr/>
          </p:nvSpPr>
          <p:spPr>
            <a:xfrm>
              <a:off x="5612972" y="1"/>
              <a:ext cx="4408998" cy="3672246"/>
            </a:xfrm>
            <a:custGeom>
              <a:rect b="b" l="l" r="r" t="t"/>
              <a:pathLst>
                <a:path extrusionOk="0" h="2980" w="3578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" name="Google Shape;24;p15"/>
            <p:cNvSpPr/>
            <p:nvPr/>
          </p:nvSpPr>
          <p:spPr>
            <a:xfrm>
              <a:off x="6341233" y="1463970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" name="Google Shape;25;p15"/>
            <p:cNvSpPr/>
            <p:nvPr/>
          </p:nvSpPr>
          <p:spPr>
            <a:xfrm>
              <a:off x="8555590" y="1"/>
              <a:ext cx="1457754" cy="729520"/>
            </a:xfrm>
            <a:custGeom>
              <a:rect b="b" l="l" r="r" t="t"/>
              <a:pathLst>
                <a:path extrusionOk="0" h="592" w="1183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" name="Google Shape;26;p15"/>
            <p:cNvSpPr/>
            <p:nvPr/>
          </p:nvSpPr>
          <p:spPr>
            <a:xfrm>
              <a:off x="7076887" y="728289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" name="Google Shape;27;p15"/>
            <p:cNvSpPr/>
            <p:nvPr/>
          </p:nvSpPr>
          <p:spPr>
            <a:xfrm>
              <a:off x="9285083" y="728289"/>
              <a:ext cx="2943850" cy="2943958"/>
            </a:xfrm>
            <a:custGeom>
              <a:rect b="b" l="l" r="r" t="t"/>
              <a:pathLst>
                <a:path extrusionOk="0" h="2389" w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8" name="Google Shape;28;p15"/>
          <p:cNvSpPr txBox="1"/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rmAutofit/>
          </a:bodyPr>
          <a:lstStyle>
            <a:lvl1pPr indent="-381000" lvl="0" marL="4572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rgbClr val="5D7C3F"/>
              </a:buClr>
              <a:buSzPts val="2400"/>
              <a:buFont typeface="Arial"/>
              <a:buChar char="•"/>
              <a:defRPr b="1" i="0" sz="240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2" name="Google Shape;32;p15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cap="flat" cmpd="sng" w="101600">
            <a:solidFill>
              <a:srgbClr val="5D7C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umo 2">
  <p:cSld name="Resumo 2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16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rgbClr val="5D7C3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5" name="Google Shape;35;p16"/>
          <p:cNvGrpSpPr/>
          <p:nvPr/>
        </p:nvGrpSpPr>
        <p:grpSpPr>
          <a:xfrm flipH="1" rot="5400000">
            <a:off x="0" y="3900132"/>
            <a:ext cx="2959226" cy="2959226"/>
            <a:chOff x="0" y="12289"/>
            <a:chExt cx="3550" cy="3551"/>
          </a:xfrm>
        </p:grpSpPr>
        <p:sp>
          <p:nvSpPr>
            <p:cNvPr id="36" name="Google Shape;36;p16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" name="Google Shape;37;p16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" name="Google Shape;38;p16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9" name="Google Shape;39;p16"/>
          <p:cNvSpPr txBox="1"/>
          <p:nvPr>
            <p:ph type="title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3657600" y="2282008"/>
            <a:ext cx="7810500" cy="3699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Dois Conteúdos 2">
  <p:cSld name="Título e Dois Conteúdos 2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17"/>
          <p:cNvGrpSpPr/>
          <p:nvPr/>
        </p:nvGrpSpPr>
        <p:grpSpPr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45" name="Google Shape;45;p17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" name="Google Shape;46;p17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" name="Google Shape;47;p17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8" name="Google Shape;48;p17"/>
          <p:cNvSpPr txBox="1"/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2" name="Google Shape;52;p17"/>
          <p:cNvSpPr txBox="1"/>
          <p:nvPr>
            <p:ph idx="10" type="dt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" name="Google Shape;53;p1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rgbClr val="5D7C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">
  <p:cSld name="Título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  <a:defRPr b="1" i="0" sz="6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6" name="Google Shape;56;p18"/>
          <p:cNvGrpSpPr/>
          <p:nvPr/>
        </p:nvGrpSpPr>
        <p:grpSpPr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57" name="Google Shape;57;p18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" name="Google Shape;58;p18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" name="Google Shape;59;p18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60" name="Google Shape;60;p18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rgbClr val="5D7C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" name="Google Shape;61;p18"/>
          <p:cNvSpPr txBox="1"/>
          <p:nvPr>
            <p:ph idx="1" type="body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None/>
              <a:defRPr b="1" i="0" sz="240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 ">
  <p:cSld name="Título e Conteúdo 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9"/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64" name="Google Shape;64;p19"/>
            <p:cNvSpPr/>
            <p:nvPr/>
          </p:nvSpPr>
          <p:spPr>
            <a:xfrm>
              <a:off x="5612972" y="1"/>
              <a:ext cx="4408998" cy="3672246"/>
            </a:xfrm>
            <a:custGeom>
              <a:rect b="b" l="l" r="r" t="t"/>
              <a:pathLst>
                <a:path extrusionOk="0" h="2980" w="3578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5" name="Google Shape;65;p19"/>
            <p:cNvSpPr/>
            <p:nvPr/>
          </p:nvSpPr>
          <p:spPr>
            <a:xfrm>
              <a:off x="6341233" y="1463970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" name="Google Shape;66;p19"/>
            <p:cNvSpPr/>
            <p:nvPr/>
          </p:nvSpPr>
          <p:spPr>
            <a:xfrm>
              <a:off x="8555590" y="1"/>
              <a:ext cx="1457754" cy="729520"/>
            </a:xfrm>
            <a:custGeom>
              <a:rect b="b" l="l" r="r" t="t"/>
              <a:pathLst>
                <a:path extrusionOk="0" h="592" w="1183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" name="Google Shape;67;p19"/>
            <p:cNvSpPr/>
            <p:nvPr/>
          </p:nvSpPr>
          <p:spPr>
            <a:xfrm>
              <a:off x="7076887" y="728289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" name="Google Shape;68;p19"/>
            <p:cNvSpPr/>
            <p:nvPr/>
          </p:nvSpPr>
          <p:spPr>
            <a:xfrm>
              <a:off x="9285083" y="728289"/>
              <a:ext cx="2943850" cy="2943958"/>
            </a:xfrm>
            <a:custGeom>
              <a:rect b="b" l="l" r="r" t="t"/>
              <a:pathLst>
                <a:path extrusionOk="0" h="2389" w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9" name="Google Shape;69;p19"/>
          <p:cNvSpPr txBox="1"/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" name="Google Shape;70;p19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rgbClr val="5D7C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" name="Google Shape;71;p19"/>
          <p:cNvSpPr txBox="1"/>
          <p:nvPr>
            <p:ph idx="1" type="body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2743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AutoNum type="arabicPeriod"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AutoNum type="alphaLcPeriod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AutoNum type="arabicParenR"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None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lin Gothic"/>
              <a:buAutoNum type="arabicPeriod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2" type="body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4" name="Google Shape;74;p19"/>
          <p:cNvSpPr txBox="1"/>
          <p:nvPr>
            <p:ph idx="10" type="dt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da seção">
  <p:cSld name="Título da seção">
    <p:bg>
      <p:bgPr>
        <a:solidFill>
          <a:schemeClr val="accent3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/>
          <p:nvPr>
            <p:ph idx="2" type="pic"/>
          </p:nvPr>
        </p:nvSpPr>
        <p:spPr>
          <a:xfrm>
            <a:off x="0" y="0"/>
            <a:ext cx="12192000" cy="6880543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0"/>
          <p:cNvSpPr txBox="1"/>
          <p:nvPr>
            <p:ph type="title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ranklin Gothic"/>
              <a:buNone/>
              <a:defRPr b="1" i="0" sz="60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/>
          <p:nvPr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04">
          <p15:clr>
            <a:srgbClr val="FBAE40"/>
          </p15:clr>
        </p15:guide>
        <p15:guide id="2" pos="4344">
          <p15:clr>
            <a:srgbClr val="FBAE40"/>
          </p15:clr>
        </p15:guide>
        <p15:guide id="3" pos="4560">
          <p15:clr>
            <a:srgbClr val="FBAE40"/>
          </p15:clr>
        </p15:guide>
        <p15:guide id="4" orient="horz" pos="18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2">
  <p:cSld name="Título 2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  <a:defRPr b="1" i="0" sz="60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/>
          <p:nvPr>
            <p:ph idx="2" type="pic"/>
          </p:nvPr>
        </p:nvSpPr>
        <p:spPr>
          <a:xfrm>
            <a:off x="0" y="-11113"/>
            <a:ext cx="5791200" cy="6880226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2400"/>
              <a:buNone/>
              <a:defRPr b="1" i="0" sz="2400">
                <a:solidFill>
                  <a:srgbClr val="5D7C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indent="-482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indent="-482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3" name="Google Shape;83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rgbClr val="5D7C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e imagem do título">
  <p:cSld name="Conteúdo e imagem do título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86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7" name="Google Shape;87;p22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cap="flat" cmpd="sng" w="101600">
            <a:solidFill>
              <a:srgbClr val="5D7C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22"/>
          <p:cNvSpPr/>
          <p:nvPr>
            <p:ph idx="2" type="pic"/>
          </p:nvPr>
        </p:nvSpPr>
        <p:spPr>
          <a:xfrm>
            <a:off x="6096000" y="0"/>
            <a:ext cx="6118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0" name="Google Shape;90;p22"/>
          <p:cNvSpPr txBox="1"/>
          <p:nvPr>
            <p:ph idx="10" type="dt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idx="1" type="body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b="1" i="0" sz="44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2" type="sldNum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16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enho de personagem de desenho animado&#10;&#10;Descrição gerada automaticamente com confiança baixa" id="131" name="Google Shape;1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509" y="91289"/>
            <a:ext cx="1272180" cy="14347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"/>
          <p:cNvSpPr txBox="1"/>
          <p:nvPr>
            <p:ph type="ctrTitle"/>
          </p:nvPr>
        </p:nvSpPr>
        <p:spPr>
          <a:xfrm>
            <a:off x="2450622" y="1286236"/>
            <a:ext cx="7756567" cy="102358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 Narrow"/>
              <a:buNone/>
            </a:pPr>
            <a:r>
              <a:rPr b="1" i="0" lang="pt-BR" sz="3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Da Transparência da Gestão Fiscal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e da empresa&#10;&#10;Descrição gerada automaticamente" id="133" name="Google Shape;13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24124" y="238531"/>
            <a:ext cx="1272180" cy="889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/>
          <p:nvPr/>
        </p:nvSpPr>
        <p:spPr>
          <a:xfrm>
            <a:off x="2133689" y="624015"/>
            <a:ext cx="83904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CÂMARA MUNICIPAL DE SANTA BÁRBARA D’OESTE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3689" y="2571931"/>
            <a:ext cx="8417843" cy="288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enho de personagem de desenho animado&#10;&#10;Descrição gerada automaticamente com confiança baixa" id="229" name="Google Shape;2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4" y="178375"/>
            <a:ext cx="945356" cy="106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 txBox="1"/>
          <p:nvPr/>
        </p:nvSpPr>
        <p:spPr>
          <a:xfrm>
            <a:off x="2848402" y="526804"/>
            <a:ext cx="6495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CÂMARA MUNICIPAL DE SANTA BÁRBARA D’OESTE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e da empresa&#10;&#10;Descrição gerada automaticamente" id="231" name="Google Shape;23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3313" y="204787"/>
            <a:ext cx="1272180" cy="88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2334" y="1211151"/>
            <a:ext cx="6907331" cy="4435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1"/>
          <p:cNvGrpSpPr/>
          <p:nvPr/>
        </p:nvGrpSpPr>
        <p:grpSpPr>
          <a:xfrm flipH="1" rot="5400000">
            <a:off x="0" y="3900132"/>
            <a:ext cx="2959226" cy="2959226"/>
            <a:chOff x="0" y="12289"/>
            <a:chExt cx="3550" cy="3551"/>
          </a:xfrm>
        </p:grpSpPr>
        <p:sp>
          <p:nvSpPr>
            <p:cNvPr id="239" name="Google Shape;239;p11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descr="Desenho de personagem de desenho animado&#10;&#10;Descrição gerada automaticamente com confiança baixa" id="242" name="Google Shape;24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4" y="178375"/>
            <a:ext cx="945356" cy="1066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, nome da empresa&#10;&#10;Descrição gerada automaticamente" id="243" name="Google Shape;24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3313" y="204787"/>
            <a:ext cx="1272180" cy="88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4736" y="0"/>
            <a:ext cx="53530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2"/>
          <p:cNvGrpSpPr/>
          <p:nvPr/>
        </p:nvGrpSpPr>
        <p:grpSpPr>
          <a:xfrm flipH="1" rot="5400000">
            <a:off x="0" y="3900132"/>
            <a:ext cx="2959226" cy="2959226"/>
            <a:chOff x="0" y="12289"/>
            <a:chExt cx="3550" cy="3551"/>
          </a:xfrm>
        </p:grpSpPr>
        <p:sp>
          <p:nvSpPr>
            <p:cNvPr id="251" name="Google Shape;251;p12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descr="Desenho de personagem de desenho animado&#10;&#10;Descrição gerada automaticamente com confiança baixa" id="254" name="Google Shape;2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4" y="178375"/>
            <a:ext cx="945356" cy="1066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, nome da empresa&#10;&#10;Descrição gerada automaticamente" id="255" name="Google Shape;25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3313" y="204787"/>
            <a:ext cx="1272180" cy="88998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2"/>
          <p:cNvSpPr txBox="1"/>
          <p:nvPr/>
        </p:nvSpPr>
        <p:spPr>
          <a:xfrm>
            <a:off x="2848402" y="526804"/>
            <a:ext cx="6495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CÂMARA MUNICIPAL DE SANTA BÁRBARA D’OESTE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63146" y="2758382"/>
            <a:ext cx="8065707" cy="1341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enho de personagem de desenho animado&#10;&#10;Descrição gerada automaticamente com confiança baixa" id="141" name="Google Shape;14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4" y="178375"/>
            <a:ext cx="945356" cy="1066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, nome da empresa&#10;&#10;Descrição gerada automaticamente" id="142" name="Google Shape;1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3313" y="204787"/>
            <a:ext cx="1272180" cy="889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"/>
          <p:cNvSpPr txBox="1"/>
          <p:nvPr/>
        </p:nvSpPr>
        <p:spPr>
          <a:xfrm>
            <a:off x="2848402" y="526804"/>
            <a:ext cx="6495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CÂMARA MUNICIPAL DE SANTA BÁRBARA D’OESTE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700" y="1599407"/>
            <a:ext cx="11488793" cy="443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3"/>
          <p:cNvGrpSpPr/>
          <p:nvPr/>
        </p:nvGrpSpPr>
        <p:grpSpPr>
          <a:xfrm flipH="1" rot="5400000">
            <a:off x="0" y="3900132"/>
            <a:ext cx="2959226" cy="2959226"/>
            <a:chOff x="0" y="12289"/>
            <a:chExt cx="3550" cy="3551"/>
          </a:xfrm>
        </p:grpSpPr>
        <p:sp>
          <p:nvSpPr>
            <p:cNvPr id="151" name="Google Shape;151;p3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descr="Desenho de personagem de desenho animado&#10;&#10;Descrição gerada automaticamente com confiança baixa" id="154" name="Google Shape;15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4" y="178375"/>
            <a:ext cx="945356" cy="1066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, nome da empresa&#10;&#10;Descrição gerada automaticamente" id="155" name="Google Shape;15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3313" y="204787"/>
            <a:ext cx="1272180" cy="889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 txBox="1"/>
          <p:nvPr/>
        </p:nvSpPr>
        <p:spPr>
          <a:xfrm>
            <a:off x="2848402" y="526804"/>
            <a:ext cx="6495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CÂMARA MUNICIPAL DE SANTA BÁRBARA D’OESTE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3049138" y="1044154"/>
            <a:ext cx="60937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Previsão Legal de Elaboração da LDO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174" y="1878643"/>
            <a:ext cx="8133439" cy="404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4"/>
          <p:cNvGrpSpPr/>
          <p:nvPr/>
        </p:nvGrpSpPr>
        <p:grpSpPr>
          <a:xfrm flipH="1" rot="5400000">
            <a:off x="0" y="3900132"/>
            <a:ext cx="2959226" cy="2959226"/>
            <a:chOff x="0" y="12289"/>
            <a:chExt cx="3550" cy="3551"/>
          </a:xfrm>
        </p:grpSpPr>
        <p:sp>
          <p:nvSpPr>
            <p:cNvPr id="165" name="Google Shape;165;p4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descr="Desenho de personagem de desenho animado&#10;&#10;Descrição gerada automaticamente com confiança baixa" id="168" name="Google Shape;1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4" y="178375"/>
            <a:ext cx="945356" cy="1066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, nome da empresa&#10;&#10;Descrição gerada automaticamente" id="169" name="Google Shape;16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3313" y="204787"/>
            <a:ext cx="1272180" cy="88998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"/>
          <p:cNvSpPr txBox="1"/>
          <p:nvPr/>
        </p:nvSpPr>
        <p:spPr>
          <a:xfrm>
            <a:off x="2848402" y="526804"/>
            <a:ext cx="6495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CÂMARA MUNICIPAL DE SANTA BÁRBARA D’OESTE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050" y="6614016"/>
            <a:ext cx="317182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18784" y="1060799"/>
            <a:ext cx="5365624" cy="538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enho de personagem de desenho animado&#10;&#10;Descrição gerada automaticamente com confiança baixa" id="178" name="Google Shape;1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31" y="204787"/>
            <a:ext cx="945356" cy="1066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, nome da empresa&#10;&#10;Descrição gerada automaticamente" id="179" name="Google Shape;1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2243" y="204787"/>
            <a:ext cx="1272180" cy="88998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2848402" y="526804"/>
            <a:ext cx="6495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CÂMARA MUNICIPAL DE SANTA BÁRBARA D’OESTE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649" y="6206945"/>
            <a:ext cx="317182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50559" y="1094775"/>
            <a:ext cx="6090882" cy="5101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enho de personagem de desenho animado&#10;&#10;Descrição gerada automaticamente com confiança baixa" id="188" name="Google Shape;18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31" y="204787"/>
            <a:ext cx="945356" cy="106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>
          <a:xfrm>
            <a:off x="5786651" y="3429000"/>
            <a:ext cx="3152633" cy="11293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2848402" y="526804"/>
            <a:ext cx="6495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CÂMARA MUNICIPAL DE SANTA BÁRBARA D’OESTE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e da empresa&#10;&#10;Descrição gerada automaticamente" id="191" name="Google Shape;19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45892" y="204787"/>
            <a:ext cx="1272180" cy="88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7505" y="1094775"/>
            <a:ext cx="5962650" cy="54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enho de personagem de desenho animado&#10;&#10;Descrição gerada automaticamente com confiança baixa" id="198" name="Google Shape;1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4" y="178375"/>
            <a:ext cx="945356" cy="106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 txBox="1"/>
          <p:nvPr/>
        </p:nvSpPr>
        <p:spPr>
          <a:xfrm>
            <a:off x="2848402" y="526804"/>
            <a:ext cx="6495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CÂMARA MUNICIPAL DE SANTA BÁRBARA D’OESTE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e da empresa&#10;&#10;Descrição gerada automaticamente" id="200" name="Google Shape;20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3313" y="204787"/>
            <a:ext cx="1272180" cy="88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1215" y="1094775"/>
            <a:ext cx="6769570" cy="492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enho de personagem de desenho animado&#10;&#10;Descrição gerada automaticamente com confiança baixa" id="207" name="Google Shape;20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4" y="178375"/>
            <a:ext cx="945356" cy="106619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2848402" y="526804"/>
            <a:ext cx="6495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CÂMARA MUNICIPAL DE SANTA BÁRBARA D’OESTE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e da empresa&#10;&#10;Descrição gerada automaticamente" id="209" name="Google Shape;20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3313" y="204787"/>
            <a:ext cx="1272180" cy="88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8402" y="1421860"/>
            <a:ext cx="6941819" cy="4014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9"/>
          <p:cNvGrpSpPr/>
          <p:nvPr/>
        </p:nvGrpSpPr>
        <p:grpSpPr>
          <a:xfrm flipH="1" rot="5400000">
            <a:off x="0" y="3900132"/>
            <a:ext cx="2959226" cy="2959226"/>
            <a:chOff x="0" y="12289"/>
            <a:chExt cx="3550" cy="3551"/>
          </a:xfrm>
        </p:grpSpPr>
        <p:sp>
          <p:nvSpPr>
            <p:cNvPr id="217" name="Google Shape;217;p9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descr="Desenho de personagem de desenho animado&#10;&#10;Descrição gerada automaticamente com confiança baixa" id="220" name="Google Shape;2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4" y="178375"/>
            <a:ext cx="945356" cy="1066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, nome da empresa&#10;&#10;Descrição gerada automaticamente" id="221" name="Google Shape;2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3313" y="204787"/>
            <a:ext cx="1272180" cy="88998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 txBox="1"/>
          <p:nvPr/>
        </p:nvSpPr>
        <p:spPr>
          <a:xfrm>
            <a:off x="2848402" y="526804"/>
            <a:ext cx="6495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CÂMARA MUNICIPAL DE SANTA BÁRBARA D’OESTE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4797" y="896136"/>
            <a:ext cx="5962405" cy="573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sonalizado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2024-08-12T13:10:22Z</dcterms:created>
  <dc:creator>Raquel Campagnol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